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31"/>
  </p:notesMasterIdLst>
  <p:sldIdLst>
    <p:sldId id="256" r:id="rId2"/>
    <p:sldId id="258" r:id="rId3"/>
    <p:sldId id="281" r:id="rId4"/>
    <p:sldId id="259" r:id="rId5"/>
    <p:sldId id="260" r:id="rId6"/>
    <p:sldId id="282" r:id="rId7"/>
    <p:sldId id="261" r:id="rId8"/>
    <p:sldId id="262" r:id="rId9"/>
    <p:sldId id="263" r:id="rId10"/>
    <p:sldId id="264" r:id="rId11"/>
    <p:sldId id="265" r:id="rId12"/>
    <p:sldId id="283" r:id="rId13"/>
    <p:sldId id="284" r:id="rId14"/>
    <p:sldId id="272" r:id="rId15"/>
    <p:sldId id="273" r:id="rId16"/>
    <p:sldId id="274" r:id="rId17"/>
    <p:sldId id="275" r:id="rId18"/>
    <p:sldId id="276" r:id="rId19"/>
    <p:sldId id="278" r:id="rId20"/>
    <p:sldId id="285" r:id="rId21"/>
    <p:sldId id="280" r:id="rId22"/>
    <p:sldId id="266" r:id="rId23"/>
    <p:sldId id="267" r:id="rId24"/>
    <p:sldId id="268" r:id="rId25"/>
    <p:sldId id="269" r:id="rId26"/>
    <p:sldId id="270" r:id="rId27"/>
    <p:sldId id="271" r:id="rId28"/>
    <p:sldId id="286" r:id="rId29"/>
    <p:sldId id="279" r:id="rId30"/>
  </p:sldIdLst>
  <p:sldSz cx="9144000" cy="6858000" type="screen4x3"/>
  <p:notesSz cx="6858000" cy="9144000"/>
  <p:embeddedFontLst>
    <p:embeddedFont>
      <p:font typeface="Archivo Narrow" panose="020B0604020202020204" charset="0"/>
      <p:regular r:id="rId32"/>
      <p:bold r:id="rId33"/>
      <p:italic r:id="rId34"/>
      <p:boldItalic r:id="rId35"/>
    </p:embeddedFont>
    <p:embeddedFont>
      <p:font typeface="Bahnschrift Light Condensed" panose="020B0502040204020203" pitchFamily="34" charset="0"/>
      <p:regular r:id="rId36"/>
    </p:embeddedFont>
    <p:embeddedFont>
      <p:font typeface="Bahnschrift Light SemiCondensed" panose="020B0502040204020203" pitchFamily="34" charset="0"/>
      <p:regular r:id="rId37"/>
    </p:embeddedFont>
    <p:embeddedFont>
      <p:font typeface="Georgia" panose="02040502050405020303" pitchFamily="18"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inimized" horzBarState="maximized">
    <p:restoredLeft sz="0" autoAdjust="0"/>
    <p:restoredTop sz="94404" autoAdjust="0"/>
  </p:normalViewPr>
  <p:slideViewPr>
    <p:cSldViewPr snapToGrid="0">
      <p:cViewPr>
        <p:scale>
          <a:sx n="69" d="100"/>
          <a:sy n="69" d="100"/>
        </p:scale>
        <p:origin x="1540"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font" Target="fonts/font10.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2" name="Google Shape;102;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0" y="1886797"/>
            <a:ext cx="8520600" cy="18429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1" name="Google Shape;11;p2"/>
          <p:cNvSpPr txBox="1">
            <a:spLocks noGrp="1"/>
          </p:cNvSpPr>
          <p:nvPr>
            <p:ph type="subTitle" idx="1"/>
          </p:nvPr>
        </p:nvSpPr>
        <p:spPr>
          <a:xfrm>
            <a:off x="311700" y="3778833"/>
            <a:ext cx="8520600" cy="10569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
        <p:nvSpPr>
          <p:cNvPr id="13" name="Google Shape;13;p2"/>
          <p:cNvSpPr/>
          <p:nvPr/>
        </p:nvSpPr>
        <p:spPr>
          <a:xfrm flipH="1">
            <a:off x="18" y="67300"/>
            <a:ext cx="9143982" cy="1420254"/>
          </a:xfrm>
          <a:prstGeom prst="flowChartDocumen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2"/>
          <p:cNvSpPr/>
          <p:nvPr/>
        </p:nvSpPr>
        <p:spPr>
          <a:xfrm flipH="1">
            <a:off x="18" y="0"/>
            <a:ext cx="9143982" cy="1420254"/>
          </a:xfrm>
          <a:prstGeom prst="flowChartDocument">
            <a:avLst/>
          </a:prstGeom>
          <a:solidFill>
            <a:srgbClr val="0B539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5" name="Google Shape;15;p2"/>
          <p:cNvPicPr preferRelativeResize="0"/>
          <p:nvPr/>
        </p:nvPicPr>
        <p:blipFill rotWithShape="1">
          <a:blip r:embed="rId2">
            <a:alphaModFix/>
          </a:blip>
          <a:srcRect/>
          <a:stretch/>
        </p:blipFill>
        <p:spPr>
          <a:xfrm>
            <a:off x="6090546" y="342390"/>
            <a:ext cx="2463805" cy="779367"/>
          </a:xfrm>
          <a:prstGeom prst="rect">
            <a:avLst/>
          </a:prstGeom>
          <a:noFill/>
          <a:ln>
            <a:noFill/>
          </a:ln>
        </p:spPr>
      </p:pic>
      <p:sp>
        <p:nvSpPr>
          <p:cNvPr id="16" name="Google Shape;16;p2"/>
          <p:cNvSpPr/>
          <p:nvPr/>
        </p:nvSpPr>
        <p:spPr>
          <a:xfrm>
            <a:off x="-11025" y="5919900"/>
            <a:ext cx="9155100" cy="9381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2"/>
          <p:cNvSpPr txBox="1"/>
          <p:nvPr/>
        </p:nvSpPr>
        <p:spPr>
          <a:xfrm>
            <a:off x="25" y="5919900"/>
            <a:ext cx="3572100" cy="938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1" i="0" u="none" strike="noStrike" cap="none">
                <a:solidFill>
                  <a:srgbClr val="FFFFFF"/>
                </a:solidFill>
                <a:latin typeface="Georgia"/>
                <a:ea typeface="Georgia"/>
                <a:cs typeface="Georgia"/>
                <a:sym typeface="Georgia"/>
              </a:rPr>
              <a:t>MISSION</a:t>
            </a:r>
            <a:endParaRPr sz="1400" b="1" i="0" u="none" strike="noStrike" cap="none">
              <a:solidFill>
                <a:srgbClr val="FFFFFF"/>
              </a:solidFill>
              <a:latin typeface="Georgia"/>
              <a:ea typeface="Georgia"/>
              <a:cs typeface="Georgia"/>
              <a:sym typeface="Georgia"/>
            </a:endParaRPr>
          </a:p>
          <a:p>
            <a:pPr marL="0" marR="0" lvl="0" indent="0" algn="ctr" rtl="0">
              <a:lnSpc>
                <a:spcPct val="100000"/>
              </a:lnSpc>
              <a:spcBef>
                <a:spcPts val="0"/>
              </a:spcBef>
              <a:spcAft>
                <a:spcPts val="0"/>
              </a:spcAft>
              <a:buClr>
                <a:srgbClr val="000000"/>
              </a:buClr>
              <a:buSzPts val="1100"/>
              <a:buFont typeface="Arial"/>
              <a:buNone/>
            </a:pPr>
            <a:r>
              <a:rPr lang="en-IN" sz="1100" b="0" i="0" u="none" strike="noStrike" cap="none">
                <a:solidFill>
                  <a:srgbClr val="FFFFFF"/>
                </a:solidFill>
                <a:latin typeface="Georgia"/>
                <a:ea typeface="Georgia"/>
                <a:cs typeface="Georgia"/>
                <a:sym typeface="Georgia"/>
              </a:rPr>
              <a:t>CHRIST is a nurturing ground for an individual’s holistic development to make effective contribution to the society in a dynamic environment</a:t>
            </a:r>
            <a:endParaRPr sz="1100" b="0" i="0" u="none" strike="noStrike" cap="none">
              <a:solidFill>
                <a:srgbClr val="FFFFFF"/>
              </a:solidFill>
              <a:latin typeface="Georgia"/>
              <a:ea typeface="Georgia"/>
              <a:cs typeface="Georgia"/>
              <a:sym typeface="Georgia"/>
            </a:endParaRPr>
          </a:p>
        </p:txBody>
      </p:sp>
      <p:sp>
        <p:nvSpPr>
          <p:cNvPr id="18" name="Google Shape;18;p2"/>
          <p:cNvSpPr txBox="1"/>
          <p:nvPr/>
        </p:nvSpPr>
        <p:spPr>
          <a:xfrm>
            <a:off x="3709075" y="5919900"/>
            <a:ext cx="2030700" cy="641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1" i="0" u="none" strike="noStrike" cap="none">
                <a:solidFill>
                  <a:srgbClr val="FFFFFF"/>
                </a:solidFill>
                <a:latin typeface="Georgia"/>
                <a:ea typeface="Georgia"/>
                <a:cs typeface="Georgia"/>
                <a:sym typeface="Georgia"/>
              </a:rPr>
              <a:t>VISION</a:t>
            </a:r>
            <a:endParaRPr sz="1400" b="1" i="0" u="none" strike="noStrike" cap="none">
              <a:solidFill>
                <a:srgbClr val="FFFFFF"/>
              </a:solidFill>
              <a:latin typeface="Georgia"/>
              <a:ea typeface="Georgia"/>
              <a:cs typeface="Georgia"/>
              <a:sym typeface="Georgia"/>
            </a:endParaRPr>
          </a:p>
          <a:p>
            <a:pPr marL="0" marR="0" lvl="0" indent="0" algn="ctr" rtl="0">
              <a:lnSpc>
                <a:spcPct val="100000"/>
              </a:lnSpc>
              <a:spcBef>
                <a:spcPts val="0"/>
              </a:spcBef>
              <a:spcAft>
                <a:spcPts val="0"/>
              </a:spcAft>
              <a:buClr>
                <a:srgbClr val="000000"/>
              </a:buClr>
              <a:buSzPts val="1100"/>
              <a:buFont typeface="Arial"/>
              <a:buNone/>
            </a:pPr>
            <a:r>
              <a:rPr lang="en-IN" sz="1100" b="0" i="0" u="none" strike="noStrike" cap="none">
                <a:solidFill>
                  <a:srgbClr val="FFFFFF"/>
                </a:solidFill>
                <a:latin typeface="Georgia"/>
                <a:ea typeface="Georgia"/>
                <a:cs typeface="Georgia"/>
                <a:sym typeface="Georgia"/>
              </a:rPr>
              <a:t>Excellence and Service</a:t>
            </a:r>
            <a:endParaRPr sz="1100" b="0" i="0" u="none" strike="noStrike" cap="none">
              <a:solidFill>
                <a:srgbClr val="FFFFFF"/>
              </a:solidFill>
              <a:latin typeface="Georgia"/>
              <a:ea typeface="Georgia"/>
              <a:cs typeface="Georgia"/>
              <a:sym typeface="Georgia"/>
            </a:endParaRPr>
          </a:p>
        </p:txBody>
      </p:sp>
      <p:sp>
        <p:nvSpPr>
          <p:cNvPr id="19" name="Google Shape;19;p2"/>
          <p:cNvSpPr txBox="1"/>
          <p:nvPr/>
        </p:nvSpPr>
        <p:spPr>
          <a:xfrm>
            <a:off x="6067875" y="5919900"/>
            <a:ext cx="2984400" cy="938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1" i="0" u="none" strike="noStrike" cap="none">
                <a:solidFill>
                  <a:srgbClr val="FFFFFF"/>
                </a:solidFill>
                <a:latin typeface="Georgia"/>
                <a:ea typeface="Georgia"/>
                <a:cs typeface="Georgia"/>
                <a:sym typeface="Georgia"/>
              </a:rPr>
              <a:t>CORE  VALUES</a:t>
            </a:r>
            <a:endParaRPr sz="1400" b="1" i="0" u="none" strike="noStrike" cap="none">
              <a:solidFill>
                <a:srgbClr val="FFFFFF"/>
              </a:solidFill>
              <a:latin typeface="Georgia"/>
              <a:ea typeface="Georgia"/>
              <a:cs typeface="Georgia"/>
              <a:sym typeface="Georgia"/>
            </a:endParaRPr>
          </a:p>
          <a:p>
            <a:pPr marL="0" marR="0" lvl="0" indent="0" algn="ctr" rtl="0">
              <a:lnSpc>
                <a:spcPct val="100000"/>
              </a:lnSpc>
              <a:spcBef>
                <a:spcPts val="0"/>
              </a:spcBef>
              <a:spcAft>
                <a:spcPts val="0"/>
              </a:spcAft>
              <a:buClr>
                <a:srgbClr val="000000"/>
              </a:buClr>
              <a:buSzPts val="1100"/>
              <a:buFont typeface="Arial"/>
              <a:buNone/>
            </a:pPr>
            <a:r>
              <a:rPr lang="en-IN" sz="1100" b="0" i="0" u="none" strike="noStrike" cap="none">
                <a:solidFill>
                  <a:srgbClr val="FFFFFF"/>
                </a:solidFill>
                <a:latin typeface="Georgia"/>
                <a:ea typeface="Georgia"/>
                <a:cs typeface="Georgia"/>
                <a:sym typeface="Georgia"/>
              </a:rPr>
              <a:t>Faith in God |  Moral Uprightness</a:t>
            </a:r>
            <a:br>
              <a:rPr lang="en-IN" sz="1100" b="0" i="0" u="none" strike="noStrike" cap="none">
                <a:solidFill>
                  <a:srgbClr val="FFFFFF"/>
                </a:solidFill>
                <a:latin typeface="Georgia"/>
                <a:ea typeface="Georgia"/>
                <a:cs typeface="Georgia"/>
                <a:sym typeface="Georgia"/>
              </a:rPr>
            </a:br>
            <a:r>
              <a:rPr lang="en-IN" sz="1100" b="0" i="0" u="none" strike="noStrike" cap="none">
                <a:solidFill>
                  <a:srgbClr val="FFFFFF"/>
                </a:solidFill>
                <a:latin typeface="Georgia"/>
                <a:ea typeface="Georgia"/>
                <a:cs typeface="Georgia"/>
                <a:sym typeface="Georgia"/>
              </a:rPr>
              <a:t> Love of Fellow Beings   </a:t>
            </a:r>
            <a:br>
              <a:rPr lang="en-IN" sz="1100" b="0" i="0" u="none" strike="noStrike" cap="none">
                <a:solidFill>
                  <a:srgbClr val="FFFFFF"/>
                </a:solidFill>
                <a:latin typeface="Georgia"/>
                <a:ea typeface="Georgia"/>
                <a:cs typeface="Georgia"/>
                <a:sym typeface="Georgia"/>
              </a:rPr>
            </a:br>
            <a:r>
              <a:rPr lang="en-IN" sz="1100" b="0" i="0" u="none" strike="noStrike" cap="none">
                <a:solidFill>
                  <a:srgbClr val="FFFFFF"/>
                </a:solidFill>
                <a:latin typeface="Georgia"/>
                <a:ea typeface="Georgia"/>
                <a:cs typeface="Georgia"/>
                <a:sym typeface="Georgia"/>
              </a:rPr>
              <a:t>Social Responsibility | Pursuit of Excellence</a:t>
            </a:r>
            <a:endParaRPr sz="11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t - Ani Right">
  <p:cSld name="Content - Ani Right">
    <p:spTree>
      <p:nvGrpSpPr>
        <p:cNvPr id="1" name="Shape 87"/>
        <p:cNvGrpSpPr/>
        <p:nvPr/>
      </p:nvGrpSpPr>
      <p:grpSpPr>
        <a:xfrm>
          <a:off x="0" y="0"/>
          <a:ext cx="0" cy="0"/>
          <a:chOff x="0" y="0"/>
          <a:chExt cx="0" cy="0"/>
        </a:xfrm>
      </p:grpSpPr>
      <p:sp>
        <p:nvSpPr>
          <p:cNvPr id="88" name="Google Shape;88;p11"/>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89" name="Google Shape;89;p11"/>
          <p:cNvSpPr txBox="1">
            <a:spLocks noGrp="1"/>
          </p:cNvSpPr>
          <p:nvPr>
            <p:ph type="sldNum" idx="12"/>
          </p:nvPr>
        </p:nvSpPr>
        <p:spPr>
          <a:xfrm>
            <a:off x="8556784" y="6333134"/>
            <a:ext cx="548700" cy="5250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1pPr>
            <a:lvl2pPr marL="0" marR="0" lvl="1"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2pPr>
            <a:lvl3pPr marL="0" marR="0" lvl="2"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3pPr>
            <a:lvl4pPr marL="0" marR="0" lvl="3"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4pPr>
            <a:lvl5pPr marL="0" marR="0" lvl="4"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5pPr>
            <a:lvl6pPr marL="0" marR="0" lvl="5"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6pPr>
            <a:lvl7pPr marL="0" marR="0" lvl="6"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7pPr>
            <a:lvl8pPr marL="0" marR="0" lvl="7"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8pPr>
            <a:lvl9pPr marL="0" marR="0" lvl="8"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EFEFEF"/>
        </a:solidFill>
        <a:effectLst/>
      </p:bgPr>
    </p:bg>
    <p:spTree>
      <p:nvGrpSpPr>
        <p:cNvPr id="1" name="Shape 90"/>
        <p:cNvGrpSpPr/>
        <p:nvPr/>
      </p:nvGrpSpPr>
      <p:grpSpPr>
        <a:xfrm>
          <a:off x="0" y="0"/>
          <a:ext cx="0" cy="0"/>
          <a:chOff x="0" y="0"/>
          <a:chExt cx="0" cy="0"/>
        </a:xfrm>
      </p:grpSpPr>
      <p:sp>
        <p:nvSpPr>
          <p:cNvPr id="91" name="Google Shape;91;p12"/>
          <p:cNvSpPr/>
          <p:nvPr/>
        </p:nvSpPr>
        <p:spPr>
          <a:xfrm>
            <a:off x="-11113" y="6492875"/>
            <a:ext cx="9155100" cy="364800"/>
          </a:xfrm>
          <a:custGeom>
            <a:avLst/>
            <a:gdLst/>
            <a:ahLst/>
            <a:cxnLst/>
            <a:rect l="l" t="t" r="r" b="b"/>
            <a:pathLst>
              <a:path w="9155100" h="364800" extrusionOk="0">
                <a:moveTo>
                  <a:pt x="45611" y="0"/>
                </a:moveTo>
                <a:lnTo>
                  <a:pt x="9109489" y="0"/>
                </a:lnTo>
                <a:cubicBezTo>
                  <a:pt x="9134679" y="0"/>
                  <a:pt x="9155100" y="20421"/>
                  <a:pt x="9155100" y="45611"/>
                </a:cubicBezTo>
                <a:lnTo>
                  <a:pt x="9155100" y="364800"/>
                </a:lnTo>
                <a:lnTo>
                  <a:pt x="0" y="364800"/>
                </a:lnTo>
                <a:lnTo>
                  <a:pt x="0" y="45611"/>
                </a:lnTo>
                <a:cubicBezTo>
                  <a:pt x="0" y="20421"/>
                  <a:pt x="20421" y="0"/>
                  <a:pt x="45611" y="0"/>
                </a:cubicBezTo>
                <a:close/>
              </a:path>
            </a:pathLst>
          </a:cu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12"/>
          <p:cNvSpPr txBox="1"/>
          <p:nvPr/>
        </p:nvSpPr>
        <p:spPr>
          <a:xfrm>
            <a:off x="3343275" y="6507163"/>
            <a:ext cx="2457300" cy="290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IN" sz="1100" b="0" i="0" u="none" strike="noStrike" cap="none">
                <a:solidFill>
                  <a:srgbClr val="FFFFFF"/>
                </a:solidFill>
                <a:latin typeface="Georgia"/>
                <a:ea typeface="Georgia"/>
                <a:cs typeface="Georgia"/>
                <a:sym typeface="Georgia"/>
              </a:rPr>
              <a:t>Excellence and Service</a:t>
            </a:r>
            <a:endParaRPr sz="1400" b="0" i="0" u="none" strike="noStrike" cap="none">
              <a:solidFill>
                <a:srgbClr val="000000"/>
              </a:solidFill>
              <a:latin typeface="Arial"/>
              <a:ea typeface="Arial"/>
              <a:cs typeface="Arial"/>
              <a:sym typeface="Arial"/>
            </a:endParaRPr>
          </a:p>
        </p:txBody>
      </p:sp>
      <p:sp>
        <p:nvSpPr>
          <p:cNvPr id="93" name="Google Shape;93;p12"/>
          <p:cNvSpPr/>
          <p:nvPr/>
        </p:nvSpPr>
        <p:spPr>
          <a:xfrm rot="10800000">
            <a:off x="8050726" y="325"/>
            <a:ext cx="1102799" cy="364800"/>
          </a:xfrm>
          <a:custGeom>
            <a:avLst/>
            <a:gdLst/>
            <a:ahLst/>
            <a:cxnLst/>
            <a:rect l="l" t="t" r="r" b="b"/>
            <a:pathLst>
              <a:path w="1102799" h="364800" extrusionOk="0">
                <a:moveTo>
                  <a:pt x="45611" y="0"/>
                </a:moveTo>
                <a:lnTo>
                  <a:pt x="1057188" y="0"/>
                </a:lnTo>
                <a:cubicBezTo>
                  <a:pt x="1082378" y="0"/>
                  <a:pt x="1102799" y="20421"/>
                  <a:pt x="1102799" y="45611"/>
                </a:cubicBezTo>
                <a:lnTo>
                  <a:pt x="1102799" y="364800"/>
                </a:lnTo>
                <a:lnTo>
                  <a:pt x="0" y="364800"/>
                </a:lnTo>
                <a:lnTo>
                  <a:pt x="0" y="45611"/>
                </a:lnTo>
                <a:cubicBezTo>
                  <a:pt x="0" y="20421"/>
                  <a:pt x="20421" y="0"/>
                  <a:pt x="45611" y="0"/>
                </a:cubicBezTo>
                <a:close/>
              </a:path>
            </a:pathLst>
          </a:cu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12"/>
          <p:cNvSpPr/>
          <p:nvPr/>
        </p:nvSpPr>
        <p:spPr>
          <a:xfrm rot="10800000">
            <a:off x="-1575" y="-103"/>
            <a:ext cx="9155100" cy="231878"/>
          </a:xfrm>
          <a:custGeom>
            <a:avLst/>
            <a:gdLst/>
            <a:ahLst/>
            <a:cxnLst/>
            <a:rect l="l" t="t" r="r" b="b"/>
            <a:pathLst>
              <a:path w="9155100" h="231300" extrusionOk="0">
                <a:moveTo>
                  <a:pt x="28919" y="0"/>
                </a:moveTo>
                <a:lnTo>
                  <a:pt x="9126181" y="0"/>
                </a:lnTo>
                <a:cubicBezTo>
                  <a:pt x="9142153" y="0"/>
                  <a:pt x="9155100" y="12947"/>
                  <a:pt x="9155100" y="28919"/>
                </a:cubicBezTo>
                <a:lnTo>
                  <a:pt x="9155100" y="231300"/>
                </a:lnTo>
                <a:lnTo>
                  <a:pt x="0" y="231300"/>
                </a:lnTo>
                <a:lnTo>
                  <a:pt x="0" y="28919"/>
                </a:lnTo>
                <a:cubicBezTo>
                  <a:pt x="0" y="12947"/>
                  <a:pt x="12947" y="0"/>
                  <a:pt x="28919" y="0"/>
                </a:cubicBezTo>
                <a:close/>
              </a:path>
            </a:pathLst>
          </a:cu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12"/>
          <p:cNvSpPr txBox="1"/>
          <p:nvPr/>
        </p:nvSpPr>
        <p:spPr>
          <a:xfrm>
            <a:off x="6092825" y="212725"/>
            <a:ext cx="2003400" cy="2319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900"/>
              <a:buFont typeface="Arial"/>
              <a:buNone/>
            </a:pPr>
            <a:r>
              <a:rPr lang="en-IN" sz="900" b="0" i="0" u="none" strike="noStrike" cap="none">
                <a:solidFill>
                  <a:srgbClr val="0B5394"/>
                </a:solidFill>
                <a:latin typeface="Georgia"/>
                <a:ea typeface="Georgia"/>
                <a:cs typeface="Georgia"/>
                <a:sym typeface="Georgia"/>
              </a:rPr>
              <a:t>Department of Computer Science</a:t>
            </a:r>
            <a:endParaRPr sz="1400" b="0" i="0" u="none" strike="noStrike" cap="none">
              <a:solidFill>
                <a:srgbClr val="000000"/>
              </a:solidFill>
              <a:latin typeface="Arial"/>
              <a:ea typeface="Arial"/>
              <a:cs typeface="Arial"/>
              <a:sym typeface="Arial"/>
            </a:endParaRPr>
          </a:p>
        </p:txBody>
      </p:sp>
      <p:sp>
        <p:nvSpPr>
          <p:cNvPr id="96" name="Google Shape;96;p12"/>
          <p:cNvSpPr txBox="1">
            <a:spLocks noGrp="1"/>
          </p:cNvSpPr>
          <p:nvPr>
            <p:ph type="title"/>
          </p:nvPr>
        </p:nvSpPr>
        <p:spPr>
          <a:xfrm>
            <a:off x="457200" y="471425"/>
            <a:ext cx="82296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666666"/>
              </a:buClr>
              <a:buSzPts val="3600"/>
              <a:buFont typeface="Georgia"/>
              <a:buNone/>
              <a:defRPr sz="3600">
                <a:solidFill>
                  <a:srgbClr val="666666"/>
                </a:solidFill>
                <a:latin typeface="Georgia"/>
                <a:ea typeface="Georgia"/>
                <a:cs typeface="Georgia"/>
                <a:sym typeface="Georgia"/>
              </a:defRPr>
            </a:lvl1pPr>
            <a:lvl2pPr lvl="1" algn="l">
              <a:lnSpc>
                <a:spcPct val="100000"/>
              </a:lnSpc>
              <a:spcBef>
                <a:spcPts val="0"/>
              </a:spcBef>
              <a:spcAft>
                <a:spcPts val="0"/>
              </a:spcAft>
              <a:buClr>
                <a:srgbClr val="666666"/>
              </a:buClr>
              <a:buSzPts val="2800"/>
              <a:buFont typeface="Georgia"/>
              <a:buNone/>
              <a:defRPr sz="2800">
                <a:solidFill>
                  <a:srgbClr val="666666"/>
                </a:solidFill>
                <a:latin typeface="Georgia"/>
                <a:ea typeface="Georgia"/>
                <a:cs typeface="Georgia"/>
                <a:sym typeface="Georgia"/>
              </a:defRPr>
            </a:lvl2pPr>
            <a:lvl3pPr lvl="2" algn="l">
              <a:lnSpc>
                <a:spcPct val="100000"/>
              </a:lnSpc>
              <a:spcBef>
                <a:spcPts val="0"/>
              </a:spcBef>
              <a:spcAft>
                <a:spcPts val="0"/>
              </a:spcAft>
              <a:buClr>
                <a:srgbClr val="666666"/>
              </a:buClr>
              <a:buSzPts val="2800"/>
              <a:buFont typeface="Georgia"/>
              <a:buNone/>
              <a:defRPr sz="2800">
                <a:solidFill>
                  <a:srgbClr val="666666"/>
                </a:solidFill>
                <a:latin typeface="Georgia"/>
                <a:ea typeface="Georgia"/>
                <a:cs typeface="Georgia"/>
                <a:sym typeface="Georgia"/>
              </a:defRPr>
            </a:lvl3pPr>
            <a:lvl4pPr lvl="3" algn="l">
              <a:lnSpc>
                <a:spcPct val="100000"/>
              </a:lnSpc>
              <a:spcBef>
                <a:spcPts val="0"/>
              </a:spcBef>
              <a:spcAft>
                <a:spcPts val="0"/>
              </a:spcAft>
              <a:buClr>
                <a:srgbClr val="666666"/>
              </a:buClr>
              <a:buSzPts val="2800"/>
              <a:buFont typeface="Georgia"/>
              <a:buNone/>
              <a:defRPr sz="2800">
                <a:solidFill>
                  <a:srgbClr val="666666"/>
                </a:solidFill>
                <a:latin typeface="Georgia"/>
                <a:ea typeface="Georgia"/>
                <a:cs typeface="Georgia"/>
                <a:sym typeface="Georgia"/>
              </a:defRPr>
            </a:lvl4pPr>
            <a:lvl5pPr lvl="4" algn="l">
              <a:lnSpc>
                <a:spcPct val="100000"/>
              </a:lnSpc>
              <a:spcBef>
                <a:spcPts val="0"/>
              </a:spcBef>
              <a:spcAft>
                <a:spcPts val="0"/>
              </a:spcAft>
              <a:buClr>
                <a:srgbClr val="666666"/>
              </a:buClr>
              <a:buSzPts val="2800"/>
              <a:buFont typeface="Georgia"/>
              <a:buNone/>
              <a:defRPr sz="2800">
                <a:solidFill>
                  <a:srgbClr val="666666"/>
                </a:solidFill>
                <a:latin typeface="Georgia"/>
                <a:ea typeface="Georgia"/>
                <a:cs typeface="Georgia"/>
                <a:sym typeface="Georgia"/>
              </a:defRPr>
            </a:lvl5pPr>
            <a:lvl6pPr lvl="5" algn="l">
              <a:lnSpc>
                <a:spcPct val="100000"/>
              </a:lnSpc>
              <a:spcBef>
                <a:spcPts val="0"/>
              </a:spcBef>
              <a:spcAft>
                <a:spcPts val="0"/>
              </a:spcAft>
              <a:buClr>
                <a:srgbClr val="666666"/>
              </a:buClr>
              <a:buSzPts val="2800"/>
              <a:buFont typeface="Georgia"/>
              <a:buNone/>
              <a:defRPr sz="2800">
                <a:solidFill>
                  <a:srgbClr val="666666"/>
                </a:solidFill>
                <a:latin typeface="Georgia"/>
                <a:ea typeface="Georgia"/>
                <a:cs typeface="Georgia"/>
                <a:sym typeface="Georgia"/>
              </a:defRPr>
            </a:lvl6pPr>
            <a:lvl7pPr lvl="6" algn="l">
              <a:lnSpc>
                <a:spcPct val="100000"/>
              </a:lnSpc>
              <a:spcBef>
                <a:spcPts val="0"/>
              </a:spcBef>
              <a:spcAft>
                <a:spcPts val="0"/>
              </a:spcAft>
              <a:buClr>
                <a:srgbClr val="666666"/>
              </a:buClr>
              <a:buSzPts val="2800"/>
              <a:buFont typeface="Georgia"/>
              <a:buNone/>
              <a:defRPr sz="2800">
                <a:solidFill>
                  <a:srgbClr val="666666"/>
                </a:solidFill>
                <a:latin typeface="Georgia"/>
                <a:ea typeface="Georgia"/>
                <a:cs typeface="Georgia"/>
                <a:sym typeface="Georgia"/>
              </a:defRPr>
            </a:lvl7pPr>
            <a:lvl8pPr lvl="7" algn="l">
              <a:lnSpc>
                <a:spcPct val="100000"/>
              </a:lnSpc>
              <a:spcBef>
                <a:spcPts val="0"/>
              </a:spcBef>
              <a:spcAft>
                <a:spcPts val="0"/>
              </a:spcAft>
              <a:buClr>
                <a:srgbClr val="666666"/>
              </a:buClr>
              <a:buSzPts val="2800"/>
              <a:buFont typeface="Georgia"/>
              <a:buNone/>
              <a:defRPr sz="2800">
                <a:solidFill>
                  <a:srgbClr val="666666"/>
                </a:solidFill>
                <a:latin typeface="Georgia"/>
                <a:ea typeface="Georgia"/>
                <a:cs typeface="Georgia"/>
                <a:sym typeface="Georgia"/>
              </a:defRPr>
            </a:lvl8pPr>
            <a:lvl9pPr lvl="8" algn="l">
              <a:lnSpc>
                <a:spcPct val="100000"/>
              </a:lnSpc>
              <a:spcBef>
                <a:spcPts val="0"/>
              </a:spcBef>
              <a:spcAft>
                <a:spcPts val="0"/>
              </a:spcAft>
              <a:buClr>
                <a:srgbClr val="666666"/>
              </a:buClr>
              <a:buSzPts val="2800"/>
              <a:buFont typeface="Georgia"/>
              <a:buNone/>
              <a:defRPr sz="2800">
                <a:solidFill>
                  <a:srgbClr val="666666"/>
                </a:solidFill>
                <a:latin typeface="Georgia"/>
                <a:ea typeface="Georgia"/>
                <a:cs typeface="Georgia"/>
                <a:sym typeface="Georgia"/>
              </a:defRPr>
            </a:lvl9pPr>
          </a:lstStyle>
          <a:p>
            <a:endParaRPr/>
          </a:p>
        </p:txBody>
      </p:sp>
      <p:sp>
        <p:nvSpPr>
          <p:cNvPr id="97" name="Google Shape;97;p12"/>
          <p:cNvSpPr txBox="1">
            <a:spLocks noGrp="1"/>
          </p:cNvSpPr>
          <p:nvPr>
            <p:ph type="sldNum" idx="12"/>
          </p:nvPr>
        </p:nvSpPr>
        <p:spPr>
          <a:xfrm>
            <a:off x="8556625" y="6492875"/>
            <a:ext cx="549300" cy="365100"/>
          </a:xfrm>
          <a:prstGeom prst="rect">
            <a:avLst/>
          </a:prstGeom>
          <a:noFill/>
          <a:ln>
            <a:noFill/>
          </a:ln>
        </p:spPr>
        <p:txBody>
          <a:bodyPr spcFirstLastPara="1" wrap="square" lIns="91425" tIns="91425" rIns="91425" bIns="91425" anchor="ctr" anchorCtr="0">
            <a:noAutofit/>
          </a:bodyPr>
          <a:lstStyle>
            <a:lvl1pPr marL="0" marR="0" lvl="0" indent="0" algn="l">
              <a:lnSpc>
                <a:spcPct val="100000"/>
              </a:lnSpc>
              <a:spcBef>
                <a:spcPts val="0"/>
              </a:spcBef>
              <a:spcAft>
                <a:spcPts val="0"/>
              </a:spcAft>
              <a:buClr>
                <a:srgbClr val="000000"/>
              </a:buClr>
              <a:buSzPts val="1400"/>
              <a:buFont typeface="Arial"/>
              <a:buNone/>
              <a:defRPr sz="1400" b="0" i="0" u="none" strike="noStrike" cap="none">
                <a:solidFill>
                  <a:schemeClr val="dk2"/>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400"/>
              <a:buFont typeface="Arial"/>
              <a:buNone/>
              <a:defRPr sz="1400" b="0" i="0" u="none" strike="noStrike" cap="none">
                <a:solidFill>
                  <a:schemeClr val="dk2"/>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400"/>
              <a:buFont typeface="Arial"/>
              <a:buNone/>
              <a:defRPr sz="1400" b="0" i="0" u="none" strike="noStrike" cap="none">
                <a:solidFill>
                  <a:schemeClr val="dk2"/>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400"/>
              <a:buFont typeface="Arial"/>
              <a:buNone/>
              <a:defRPr sz="1400" b="0" i="0" u="none" strike="noStrike" cap="none">
                <a:solidFill>
                  <a:schemeClr val="dk2"/>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400"/>
              <a:buFont typeface="Arial"/>
              <a:buNone/>
              <a:defRPr sz="1400" b="0" i="0" u="none" strike="noStrike" cap="none">
                <a:solidFill>
                  <a:schemeClr val="dk2"/>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400"/>
              <a:buFont typeface="Arial"/>
              <a:buNone/>
              <a:defRPr sz="1400" b="0" i="0" u="none" strike="noStrike" cap="none">
                <a:solidFill>
                  <a:schemeClr val="dk2"/>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400"/>
              <a:buFont typeface="Arial"/>
              <a:buNone/>
              <a:defRPr sz="1400" b="0" i="0" u="none" strike="noStrike" cap="none">
                <a:solidFill>
                  <a:schemeClr val="dk2"/>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400"/>
              <a:buFont typeface="Arial"/>
              <a:buNone/>
              <a:defRPr sz="1400" b="0" i="0" u="none" strike="noStrike" cap="none">
                <a:solidFill>
                  <a:schemeClr val="dk2"/>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400"/>
              <a:buFont typeface="Arial"/>
              <a:buNone/>
              <a:defRPr sz="1400" b="0" i="0" u="none" strike="noStrike" cap="none">
                <a:solidFill>
                  <a:schemeClr val="dk2"/>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1">
  <p:cSld name="Blank-1">
    <p:spTree>
      <p:nvGrpSpPr>
        <p:cNvPr id="1" name="Shape 98"/>
        <p:cNvGrpSpPr/>
        <p:nvPr/>
      </p:nvGrpSpPr>
      <p:grpSpPr>
        <a:xfrm>
          <a:off x="0" y="0"/>
          <a:ext cx="0" cy="0"/>
          <a:chOff x="0" y="0"/>
          <a:chExt cx="0" cy="0"/>
        </a:xfrm>
      </p:grpSpPr>
      <p:sp>
        <p:nvSpPr>
          <p:cNvPr id="99" name="Google Shape;99;p13"/>
          <p:cNvSpPr txBox="1">
            <a:spLocks noGrp="1"/>
          </p:cNvSpPr>
          <p:nvPr>
            <p:ph type="sldNum" idx="12"/>
          </p:nvPr>
        </p:nvSpPr>
        <p:spPr>
          <a:xfrm>
            <a:off x="8556784" y="6333134"/>
            <a:ext cx="548700" cy="5250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1pPr>
            <a:lvl2pPr marL="0" marR="0" lvl="1"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2pPr>
            <a:lvl3pPr marL="0" marR="0" lvl="2"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3pPr>
            <a:lvl4pPr marL="0" marR="0" lvl="3"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4pPr>
            <a:lvl5pPr marL="0" marR="0" lvl="4"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5pPr>
            <a:lvl6pPr marL="0" marR="0" lvl="5"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6pPr>
            <a:lvl7pPr marL="0" marR="0" lvl="6"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7pPr>
            <a:lvl8pPr marL="0" marR="0" lvl="7"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8pPr>
            <a:lvl9pPr marL="0" marR="0" lvl="8"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ext" type="tx">
  <p:cSld name="TITLE_AND_BODY">
    <p:bg>
      <p:bgPr>
        <a:solidFill>
          <a:srgbClr val="EFEFEF"/>
        </a:solidFill>
        <a:effectLst/>
      </p:bgPr>
    </p:bg>
    <p:spTree>
      <p:nvGrpSpPr>
        <p:cNvPr id="1" name="Shape 20"/>
        <p:cNvGrpSpPr/>
        <p:nvPr/>
      </p:nvGrpSpPr>
      <p:grpSpPr>
        <a:xfrm>
          <a:off x="0" y="0"/>
          <a:ext cx="0" cy="0"/>
          <a:chOff x="0" y="0"/>
          <a:chExt cx="0" cy="0"/>
        </a:xfrm>
      </p:grpSpPr>
      <p:sp>
        <p:nvSpPr>
          <p:cNvPr id="21" name="Google Shape;21;p3"/>
          <p:cNvSpPr/>
          <p:nvPr/>
        </p:nvSpPr>
        <p:spPr>
          <a:xfrm>
            <a:off x="-11113" y="6492875"/>
            <a:ext cx="9155100" cy="364800"/>
          </a:xfrm>
          <a:custGeom>
            <a:avLst/>
            <a:gdLst/>
            <a:ahLst/>
            <a:cxnLst/>
            <a:rect l="l" t="t" r="r" b="b"/>
            <a:pathLst>
              <a:path w="9155100" h="364800" extrusionOk="0">
                <a:moveTo>
                  <a:pt x="45611" y="0"/>
                </a:moveTo>
                <a:lnTo>
                  <a:pt x="9109489" y="0"/>
                </a:lnTo>
                <a:cubicBezTo>
                  <a:pt x="9134679" y="0"/>
                  <a:pt x="9155100" y="20421"/>
                  <a:pt x="9155100" y="45611"/>
                </a:cubicBezTo>
                <a:lnTo>
                  <a:pt x="9155100" y="364800"/>
                </a:lnTo>
                <a:lnTo>
                  <a:pt x="0" y="364800"/>
                </a:lnTo>
                <a:lnTo>
                  <a:pt x="0" y="45611"/>
                </a:lnTo>
                <a:cubicBezTo>
                  <a:pt x="0" y="20421"/>
                  <a:pt x="20421" y="0"/>
                  <a:pt x="45611" y="0"/>
                </a:cubicBezTo>
                <a:close/>
              </a:path>
            </a:pathLst>
          </a:cu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3"/>
          <p:cNvSpPr txBox="1"/>
          <p:nvPr/>
        </p:nvSpPr>
        <p:spPr>
          <a:xfrm>
            <a:off x="3343275" y="6507163"/>
            <a:ext cx="2457300" cy="290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IN" sz="1100" b="0" i="0" u="none" strike="noStrike" cap="none">
                <a:solidFill>
                  <a:srgbClr val="FFFFFF"/>
                </a:solidFill>
                <a:latin typeface="Georgia"/>
                <a:ea typeface="Georgia"/>
                <a:cs typeface="Georgia"/>
                <a:sym typeface="Georgia"/>
              </a:rPr>
              <a:t>Excellence and Service</a:t>
            </a:r>
            <a:endParaRPr sz="1400" b="0" i="0" u="none" strike="noStrike" cap="none">
              <a:solidFill>
                <a:srgbClr val="000000"/>
              </a:solidFill>
              <a:latin typeface="Arial"/>
              <a:ea typeface="Arial"/>
              <a:cs typeface="Arial"/>
              <a:sym typeface="Arial"/>
            </a:endParaRPr>
          </a:p>
        </p:txBody>
      </p:sp>
      <p:sp>
        <p:nvSpPr>
          <p:cNvPr id="23" name="Google Shape;23;p3"/>
          <p:cNvSpPr/>
          <p:nvPr/>
        </p:nvSpPr>
        <p:spPr>
          <a:xfrm rot="10800000">
            <a:off x="8050726" y="325"/>
            <a:ext cx="1102799" cy="364800"/>
          </a:xfrm>
          <a:custGeom>
            <a:avLst/>
            <a:gdLst/>
            <a:ahLst/>
            <a:cxnLst/>
            <a:rect l="l" t="t" r="r" b="b"/>
            <a:pathLst>
              <a:path w="1102799" h="364800" extrusionOk="0">
                <a:moveTo>
                  <a:pt x="45611" y="0"/>
                </a:moveTo>
                <a:lnTo>
                  <a:pt x="1057188" y="0"/>
                </a:lnTo>
                <a:cubicBezTo>
                  <a:pt x="1082378" y="0"/>
                  <a:pt x="1102799" y="20421"/>
                  <a:pt x="1102799" y="45611"/>
                </a:cubicBezTo>
                <a:lnTo>
                  <a:pt x="1102799" y="364800"/>
                </a:lnTo>
                <a:lnTo>
                  <a:pt x="0" y="364800"/>
                </a:lnTo>
                <a:lnTo>
                  <a:pt x="0" y="45611"/>
                </a:lnTo>
                <a:cubicBezTo>
                  <a:pt x="0" y="20421"/>
                  <a:pt x="20421" y="0"/>
                  <a:pt x="45611" y="0"/>
                </a:cubicBezTo>
                <a:close/>
              </a:path>
            </a:pathLst>
          </a:cu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3"/>
          <p:cNvSpPr/>
          <p:nvPr/>
        </p:nvSpPr>
        <p:spPr>
          <a:xfrm rot="10800000">
            <a:off x="-1575" y="-103"/>
            <a:ext cx="9155100" cy="231878"/>
          </a:xfrm>
          <a:custGeom>
            <a:avLst/>
            <a:gdLst/>
            <a:ahLst/>
            <a:cxnLst/>
            <a:rect l="l" t="t" r="r" b="b"/>
            <a:pathLst>
              <a:path w="9155100" h="231300" extrusionOk="0">
                <a:moveTo>
                  <a:pt x="28919" y="0"/>
                </a:moveTo>
                <a:lnTo>
                  <a:pt x="9126181" y="0"/>
                </a:lnTo>
                <a:cubicBezTo>
                  <a:pt x="9142153" y="0"/>
                  <a:pt x="9155100" y="12947"/>
                  <a:pt x="9155100" y="28919"/>
                </a:cubicBezTo>
                <a:lnTo>
                  <a:pt x="9155100" y="231300"/>
                </a:lnTo>
                <a:lnTo>
                  <a:pt x="0" y="231300"/>
                </a:lnTo>
                <a:lnTo>
                  <a:pt x="0" y="28919"/>
                </a:lnTo>
                <a:cubicBezTo>
                  <a:pt x="0" y="12947"/>
                  <a:pt x="12947" y="0"/>
                  <a:pt x="28919" y="0"/>
                </a:cubicBezTo>
                <a:close/>
              </a:path>
            </a:pathLst>
          </a:cu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3"/>
          <p:cNvSpPr txBox="1"/>
          <p:nvPr/>
        </p:nvSpPr>
        <p:spPr>
          <a:xfrm>
            <a:off x="6092825" y="212725"/>
            <a:ext cx="2003400" cy="2319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900"/>
              <a:buFont typeface="Arial"/>
              <a:buNone/>
            </a:pPr>
            <a:r>
              <a:rPr lang="en-IN" sz="900" b="0" i="0" u="none" strike="noStrike" cap="none">
                <a:solidFill>
                  <a:srgbClr val="0B5394"/>
                </a:solidFill>
                <a:latin typeface="Georgia"/>
                <a:ea typeface="Georgia"/>
                <a:cs typeface="Georgia"/>
                <a:sym typeface="Georgia"/>
              </a:rPr>
              <a:t>Department of Computer Science</a:t>
            </a:r>
            <a:endParaRPr sz="1400" b="0" i="0" u="none" strike="noStrike" cap="none">
              <a:solidFill>
                <a:srgbClr val="000000"/>
              </a:solidFill>
              <a:latin typeface="Arial"/>
              <a:ea typeface="Arial"/>
              <a:cs typeface="Arial"/>
              <a:sym typeface="Arial"/>
            </a:endParaRPr>
          </a:p>
        </p:txBody>
      </p:sp>
      <p:sp>
        <p:nvSpPr>
          <p:cNvPr id="26" name="Google Shape;26;p3"/>
          <p:cNvSpPr txBox="1">
            <a:spLocks noGrp="1"/>
          </p:cNvSpPr>
          <p:nvPr>
            <p:ph type="title"/>
          </p:nvPr>
        </p:nvSpPr>
        <p:spPr>
          <a:xfrm>
            <a:off x="457200" y="471425"/>
            <a:ext cx="82296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666666"/>
              </a:buClr>
              <a:buSzPts val="3600"/>
              <a:buFont typeface="Georgia"/>
              <a:buNone/>
              <a:defRPr sz="3600">
                <a:solidFill>
                  <a:srgbClr val="666666"/>
                </a:solidFill>
                <a:latin typeface="Georgia"/>
                <a:ea typeface="Georgia"/>
                <a:cs typeface="Georgia"/>
                <a:sym typeface="Georgia"/>
              </a:defRPr>
            </a:lvl1pPr>
            <a:lvl2pPr lvl="1" algn="l">
              <a:lnSpc>
                <a:spcPct val="100000"/>
              </a:lnSpc>
              <a:spcBef>
                <a:spcPts val="0"/>
              </a:spcBef>
              <a:spcAft>
                <a:spcPts val="0"/>
              </a:spcAft>
              <a:buClr>
                <a:srgbClr val="666666"/>
              </a:buClr>
              <a:buSzPts val="2800"/>
              <a:buFont typeface="Georgia"/>
              <a:buNone/>
              <a:defRPr sz="2800">
                <a:solidFill>
                  <a:srgbClr val="666666"/>
                </a:solidFill>
                <a:latin typeface="Georgia"/>
                <a:ea typeface="Georgia"/>
                <a:cs typeface="Georgia"/>
                <a:sym typeface="Georgia"/>
              </a:defRPr>
            </a:lvl2pPr>
            <a:lvl3pPr lvl="2" algn="l">
              <a:lnSpc>
                <a:spcPct val="100000"/>
              </a:lnSpc>
              <a:spcBef>
                <a:spcPts val="0"/>
              </a:spcBef>
              <a:spcAft>
                <a:spcPts val="0"/>
              </a:spcAft>
              <a:buClr>
                <a:srgbClr val="666666"/>
              </a:buClr>
              <a:buSzPts val="2800"/>
              <a:buFont typeface="Georgia"/>
              <a:buNone/>
              <a:defRPr sz="2800">
                <a:solidFill>
                  <a:srgbClr val="666666"/>
                </a:solidFill>
                <a:latin typeface="Georgia"/>
                <a:ea typeface="Georgia"/>
                <a:cs typeface="Georgia"/>
                <a:sym typeface="Georgia"/>
              </a:defRPr>
            </a:lvl3pPr>
            <a:lvl4pPr lvl="3" algn="l">
              <a:lnSpc>
                <a:spcPct val="100000"/>
              </a:lnSpc>
              <a:spcBef>
                <a:spcPts val="0"/>
              </a:spcBef>
              <a:spcAft>
                <a:spcPts val="0"/>
              </a:spcAft>
              <a:buClr>
                <a:srgbClr val="666666"/>
              </a:buClr>
              <a:buSzPts val="2800"/>
              <a:buFont typeface="Georgia"/>
              <a:buNone/>
              <a:defRPr sz="2800">
                <a:solidFill>
                  <a:srgbClr val="666666"/>
                </a:solidFill>
                <a:latin typeface="Georgia"/>
                <a:ea typeface="Georgia"/>
                <a:cs typeface="Georgia"/>
                <a:sym typeface="Georgia"/>
              </a:defRPr>
            </a:lvl4pPr>
            <a:lvl5pPr lvl="4" algn="l">
              <a:lnSpc>
                <a:spcPct val="100000"/>
              </a:lnSpc>
              <a:spcBef>
                <a:spcPts val="0"/>
              </a:spcBef>
              <a:spcAft>
                <a:spcPts val="0"/>
              </a:spcAft>
              <a:buClr>
                <a:srgbClr val="666666"/>
              </a:buClr>
              <a:buSzPts val="2800"/>
              <a:buFont typeface="Georgia"/>
              <a:buNone/>
              <a:defRPr sz="2800">
                <a:solidFill>
                  <a:srgbClr val="666666"/>
                </a:solidFill>
                <a:latin typeface="Georgia"/>
                <a:ea typeface="Georgia"/>
                <a:cs typeface="Georgia"/>
                <a:sym typeface="Georgia"/>
              </a:defRPr>
            </a:lvl5pPr>
            <a:lvl6pPr lvl="5" algn="l">
              <a:lnSpc>
                <a:spcPct val="100000"/>
              </a:lnSpc>
              <a:spcBef>
                <a:spcPts val="0"/>
              </a:spcBef>
              <a:spcAft>
                <a:spcPts val="0"/>
              </a:spcAft>
              <a:buClr>
                <a:srgbClr val="666666"/>
              </a:buClr>
              <a:buSzPts val="2800"/>
              <a:buFont typeface="Georgia"/>
              <a:buNone/>
              <a:defRPr sz="2800">
                <a:solidFill>
                  <a:srgbClr val="666666"/>
                </a:solidFill>
                <a:latin typeface="Georgia"/>
                <a:ea typeface="Georgia"/>
                <a:cs typeface="Georgia"/>
                <a:sym typeface="Georgia"/>
              </a:defRPr>
            </a:lvl6pPr>
            <a:lvl7pPr lvl="6" algn="l">
              <a:lnSpc>
                <a:spcPct val="100000"/>
              </a:lnSpc>
              <a:spcBef>
                <a:spcPts val="0"/>
              </a:spcBef>
              <a:spcAft>
                <a:spcPts val="0"/>
              </a:spcAft>
              <a:buClr>
                <a:srgbClr val="666666"/>
              </a:buClr>
              <a:buSzPts val="2800"/>
              <a:buFont typeface="Georgia"/>
              <a:buNone/>
              <a:defRPr sz="2800">
                <a:solidFill>
                  <a:srgbClr val="666666"/>
                </a:solidFill>
                <a:latin typeface="Georgia"/>
                <a:ea typeface="Georgia"/>
                <a:cs typeface="Georgia"/>
                <a:sym typeface="Georgia"/>
              </a:defRPr>
            </a:lvl7pPr>
            <a:lvl8pPr lvl="7" algn="l">
              <a:lnSpc>
                <a:spcPct val="100000"/>
              </a:lnSpc>
              <a:spcBef>
                <a:spcPts val="0"/>
              </a:spcBef>
              <a:spcAft>
                <a:spcPts val="0"/>
              </a:spcAft>
              <a:buClr>
                <a:srgbClr val="666666"/>
              </a:buClr>
              <a:buSzPts val="2800"/>
              <a:buFont typeface="Georgia"/>
              <a:buNone/>
              <a:defRPr sz="2800">
                <a:solidFill>
                  <a:srgbClr val="666666"/>
                </a:solidFill>
                <a:latin typeface="Georgia"/>
                <a:ea typeface="Georgia"/>
                <a:cs typeface="Georgia"/>
                <a:sym typeface="Georgia"/>
              </a:defRPr>
            </a:lvl8pPr>
            <a:lvl9pPr lvl="8" algn="l">
              <a:lnSpc>
                <a:spcPct val="100000"/>
              </a:lnSpc>
              <a:spcBef>
                <a:spcPts val="0"/>
              </a:spcBef>
              <a:spcAft>
                <a:spcPts val="0"/>
              </a:spcAft>
              <a:buClr>
                <a:srgbClr val="666666"/>
              </a:buClr>
              <a:buSzPts val="2800"/>
              <a:buFont typeface="Georgia"/>
              <a:buNone/>
              <a:defRPr sz="2800">
                <a:solidFill>
                  <a:srgbClr val="666666"/>
                </a:solidFill>
                <a:latin typeface="Georgia"/>
                <a:ea typeface="Georgia"/>
                <a:cs typeface="Georgia"/>
                <a:sym typeface="Georgia"/>
              </a:defRPr>
            </a:lvl9pPr>
          </a:lstStyle>
          <a:p>
            <a:endParaRPr/>
          </a:p>
        </p:txBody>
      </p:sp>
      <p:sp>
        <p:nvSpPr>
          <p:cNvPr id="27" name="Google Shape;27;p3"/>
          <p:cNvSpPr txBox="1">
            <a:spLocks noGrp="1"/>
          </p:cNvSpPr>
          <p:nvPr>
            <p:ph type="body" idx="1"/>
          </p:nvPr>
        </p:nvSpPr>
        <p:spPr>
          <a:xfrm>
            <a:off x="457200" y="1485450"/>
            <a:ext cx="8229600" cy="4945500"/>
          </a:xfrm>
          <a:prstGeom prst="rect">
            <a:avLst/>
          </a:prstGeom>
          <a:noFill/>
          <a:ln>
            <a:noFill/>
          </a:ln>
        </p:spPr>
        <p:txBody>
          <a:bodyPr spcFirstLastPara="1" wrap="square" lIns="91425" tIns="91425" rIns="91425" bIns="91425" anchor="t" anchorCtr="0">
            <a:noAutofit/>
          </a:bodyPr>
          <a:lstStyle>
            <a:lvl1pPr marL="457200" lvl="0" indent="-393700" algn="l">
              <a:lnSpc>
                <a:spcPct val="100000"/>
              </a:lnSpc>
              <a:spcBef>
                <a:spcPts val="0"/>
              </a:spcBef>
              <a:spcAft>
                <a:spcPts val="0"/>
              </a:spcAft>
              <a:buClr>
                <a:srgbClr val="000000"/>
              </a:buClr>
              <a:buSzPts val="2600"/>
              <a:buFont typeface="Georgia"/>
              <a:buChar char="●"/>
              <a:defRPr sz="2600">
                <a:solidFill>
                  <a:srgbClr val="000000"/>
                </a:solidFill>
                <a:latin typeface="Georgia"/>
                <a:ea typeface="Georgia"/>
                <a:cs typeface="Georgia"/>
                <a:sym typeface="Georgia"/>
              </a:defRPr>
            </a:lvl1pPr>
            <a:lvl2pPr marL="914400" lvl="1" indent="-342900" algn="l">
              <a:lnSpc>
                <a:spcPct val="100000"/>
              </a:lnSpc>
              <a:spcBef>
                <a:spcPts val="1000"/>
              </a:spcBef>
              <a:spcAft>
                <a:spcPts val="0"/>
              </a:spcAft>
              <a:buClr>
                <a:srgbClr val="000000"/>
              </a:buClr>
              <a:buSzPts val="1800"/>
              <a:buFont typeface="Georgia"/>
              <a:buChar char="○"/>
              <a:defRPr>
                <a:solidFill>
                  <a:srgbClr val="000000"/>
                </a:solidFill>
                <a:latin typeface="Georgia"/>
                <a:ea typeface="Georgia"/>
                <a:cs typeface="Georgia"/>
                <a:sym typeface="Georgia"/>
              </a:defRPr>
            </a:lvl2pPr>
            <a:lvl3pPr marL="1371600" lvl="2" indent="-355600" algn="l">
              <a:lnSpc>
                <a:spcPct val="100000"/>
              </a:lnSpc>
              <a:spcBef>
                <a:spcPts val="1000"/>
              </a:spcBef>
              <a:spcAft>
                <a:spcPts val="0"/>
              </a:spcAft>
              <a:buClr>
                <a:srgbClr val="000000"/>
              </a:buClr>
              <a:buSzPts val="2000"/>
              <a:buFont typeface="Georgia"/>
              <a:buChar char="■"/>
              <a:defRPr sz="2000">
                <a:solidFill>
                  <a:srgbClr val="000000"/>
                </a:solidFill>
                <a:latin typeface="Georgia"/>
                <a:ea typeface="Georgia"/>
                <a:cs typeface="Georgia"/>
                <a:sym typeface="Georgia"/>
              </a:defRPr>
            </a:lvl3pPr>
            <a:lvl4pPr marL="1828800" lvl="3" indent="-342900" algn="l">
              <a:lnSpc>
                <a:spcPct val="100000"/>
              </a:lnSpc>
              <a:spcBef>
                <a:spcPts val="0"/>
              </a:spcBef>
              <a:spcAft>
                <a:spcPts val="0"/>
              </a:spcAft>
              <a:buClr>
                <a:srgbClr val="000000"/>
              </a:buClr>
              <a:buSzPts val="1800"/>
              <a:buChar char="●"/>
              <a:defRPr>
                <a:solidFill>
                  <a:srgbClr val="000000"/>
                </a:solidFill>
              </a:defRPr>
            </a:lvl4pPr>
            <a:lvl5pPr marL="2286000" lvl="4" indent="-342900" algn="l">
              <a:lnSpc>
                <a:spcPct val="100000"/>
              </a:lnSpc>
              <a:spcBef>
                <a:spcPts val="0"/>
              </a:spcBef>
              <a:spcAft>
                <a:spcPts val="0"/>
              </a:spcAft>
              <a:buClr>
                <a:srgbClr val="000000"/>
              </a:buClr>
              <a:buSzPts val="1800"/>
              <a:buChar char="○"/>
              <a:defRPr>
                <a:solidFill>
                  <a:srgbClr val="000000"/>
                </a:solidFill>
              </a:defRPr>
            </a:lvl5pPr>
            <a:lvl6pPr marL="2743200" lvl="5" indent="-342900" algn="l">
              <a:lnSpc>
                <a:spcPct val="100000"/>
              </a:lnSpc>
              <a:spcBef>
                <a:spcPts val="0"/>
              </a:spcBef>
              <a:spcAft>
                <a:spcPts val="0"/>
              </a:spcAft>
              <a:buClr>
                <a:srgbClr val="000000"/>
              </a:buClr>
              <a:buSzPts val="1800"/>
              <a:buChar char="■"/>
              <a:defRPr>
                <a:solidFill>
                  <a:srgbClr val="000000"/>
                </a:solidFill>
              </a:defRPr>
            </a:lvl6pPr>
            <a:lvl7pPr marL="3200400" lvl="6" indent="-342900" algn="l">
              <a:lnSpc>
                <a:spcPct val="100000"/>
              </a:lnSpc>
              <a:spcBef>
                <a:spcPts val="0"/>
              </a:spcBef>
              <a:spcAft>
                <a:spcPts val="0"/>
              </a:spcAft>
              <a:buClr>
                <a:srgbClr val="000000"/>
              </a:buClr>
              <a:buSzPts val="1800"/>
              <a:buChar char="●"/>
              <a:defRPr>
                <a:solidFill>
                  <a:srgbClr val="000000"/>
                </a:solidFill>
              </a:defRPr>
            </a:lvl7pPr>
            <a:lvl8pPr marL="3657600" lvl="7" indent="-342900" algn="l">
              <a:lnSpc>
                <a:spcPct val="100000"/>
              </a:lnSpc>
              <a:spcBef>
                <a:spcPts val="0"/>
              </a:spcBef>
              <a:spcAft>
                <a:spcPts val="0"/>
              </a:spcAft>
              <a:buClr>
                <a:srgbClr val="000000"/>
              </a:buClr>
              <a:buSzPts val="1800"/>
              <a:buChar char="○"/>
              <a:defRPr>
                <a:solidFill>
                  <a:srgbClr val="000000"/>
                </a:solidFill>
              </a:defRPr>
            </a:lvl8pPr>
            <a:lvl9pPr marL="4114800" lvl="8" indent="-342900" algn="l">
              <a:lnSpc>
                <a:spcPct val="100000"/>
              </a:lnSpc>
              <a:spcBef>
                <a:spcPts val="0"/>
              </a:spcBef>
              <a:spcAft>
                <a:spcPts val="600"/>
              </a:spcAft>
              <a:buClr>
                <a:srgbClr val="000000"/>
              </a:buClr>
              <a:buSzPts val="1800"/>
              <a:buChar char="■"/>
              <a:defRPr>
                <a:solidFill>
                  <a:srgbClr val="000000"/>
                </a:solidFill>
              </a:defRPr>
            </a:lvl9pPr>
          </a:lstStyle>
          <a:p>
            <a:endParaRPr/>
          </a:p>
        </p:txBody>
      </p:sp>
      <p:sp>
        <p:nvSpPr>
          <p:cNvPr id="28" name="Google Shape;28;p3"/>
          <p:cNvSpPr txBox="1">
            <a:spLocks noGrp="1"/>
          </p:cNvSpPr>
          <p:nvPr>
            <p:ph type="sldNum" idx="12"/>
          </p:nvPr>
        </p:nvSpPr>
        <p:spPr>
          <a:xfrm>
            <a:off x="8595284" y="6065459"/>
            <a:ext cx="548700" cy="5250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Georgia"/>
                <a:ea typeface="Georgia"/>
                <a:cs typeface="Georgia"/>
                <a:sym typeface="Georgia"/>
              </a:defRPr>
            </a:lvl1pPr>
            <a:lvl2pPr marL="0" marR="0" lvl="1"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Georgia"/>
                <a:ea typeface="Georgia"/>
                <a:cs typeface="Georgia"/>
                <a:sym typeface="Georgia"/>
              </a:defRPr>
            </a:lvl2pPr>
            <a:lvl3pPr marL="0" marR="0" lvl="2"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Georgia"/>
                <a:ea typeface="Georgia"/>
                <a:cs typeface="Georgia"/>
                <a:sym typeface="Georgia"/>
              </a:defRPr>
            </a:lvl3pPr>
            <a:lvl4pPr marL="0" marR="0" lvl="3"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Georgia"/>
                <a:ea typeface="Georgia"/>
                <a:cs typeface="Georgia"/>
                <a:sym typeface="Georgia"/>
              </a:defRPr>
            </a:lvl4pPr>
            <a:lvl5pPr marL="0" marR="0" lvl="4"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Georgia"/>
                <a:ea typeface="Georgia"/>
                <a:cs typeface="Georgia"/>
                <a:sym typeface="Georgia"/>
              </a:defRPr>
            </a:lvl5pPr>
            <a:lvl6pPr marL="0" marR="0" lvl="5"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Georgia"/>
                <a:ea typeface="Georgia"/>
                <a:cs typeface="Georgia"/>
                <a:sym typeface="Georgia"/>
              </a:defRPr>
            </a:lvl6pPr>
            <a:lvl7pPr marL="0" marR="0" lvl="6"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Georgia"/>
                <a:ea typeface="Georgia"/>
                <a:cs typeface="Georgia"/>
                <a:sym typeface="Georgia"/>
              </a:defRPr>
            </a:lvl7pPr>
            <a:lvl8pPr marL="0" marR="0" lvl="7"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Georgia"/>
                <a:ea typeface="Georgia"/>
                <a:cs typeface="Georgia"/>
                <a:sym typeface="Georgia"/>
              </a:defRPr>
            </a:lvl8pPr>
            <a:lvl9pPr marL="0" marR="0" lvl="8"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4"/>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1" name="Google Shape;31;p4"/>
          <p:cNvSpPr txBox="1">
            <a:spLocks noGrp="1"/>
          </p:cNvSpPr>
          <p:nvPr>
            <p:ph type="body" idx="1"/>
          </p:nvPr>
        </p:nvSpPr>
        <p:spPr>
          <a:xfrm>
            <a:off x="311700" y="1536633"/>
            <a:ext cx="3999900" cy="45552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SzPts val="1400"/>
              <a:buChar char="●"/>
              <a:defRPr sz="1400"/>
            </a:lvl1pPr>
            <a:lvl2pPr marL="914400" lvl="1" indent="-304800" algn="l">
              <a:lnSpc>
                <a:spcPct val="100000"/>
              </a:lnSpc>
              <a:spcBef>
                <a:spcPts val="600"/>
              </a:spcBef>
              <a:spcAft>
                <a:spcPts val="0"/>
              </a:spcAft>
              <a:buSzPts val="1200"/>
              <a:buChar char="○"/>
              <a:defRPr sz="1200"/>
            </a:lvl2pPr>
            <a:lvl3pPr marL="1371600" lvl="2" indent="-304800" algn="l">
              <a:lnSpc>
                <a:spcPct val="100000"/>
              </a:lnSpc>
              <a:spcBef>
                <a:spcPts val="600"/>
              </a:spcBef>
              <a:spcAft>
                <a:spcPts val="0"/>
              </a:spcAft>
              <a:buSzPts val="1200"/>
              <a:buChar char="■"/>
              <a:defRPr sz="1200"/>
            </a:lvl3pPr>
            <a:lvl4pPr marL="1828800" lvl="3" indent="-304800" algn="l">
              <a:lnSpc>
                <a:spcPct val="100000"/>
              </a:lnSpc>
              <a:spcBef>
                <a:spcPts val="600"/>
              </a:spcBef>
              <a:spcAft>
                <a:spcPts val="0"/>
              </a:spcAft>
              <a:buSzPts val="1200"/>
              <a:buChar char="●"/>
              <a:defRPr sz="1200"/>
            </a:lvl4pPr>
            <a:lvl5pPr marL="2286000" lvl="4" indent="-304800" algn="l">
              <a:lnSpc>
                <a:spcPct val="100000"/>
              </a:lnSpc>
              <a:spcBef>
                <a:spcPts val="600"/>
              </a:spcBef>
              <a:spcAft>
                <a:spcPts val="0"/>
              </a:spcAft>
              <a:buSzPts val="1200"/>
              <a:buChar char="○"/>
              <a:defRPr sz="1200"/>
            </a:lvl5pPr>
            <a:lvl6pPr marL="2743200" lvl="5" indent="-304800" algn="l">
              <a:lnSpc>
                <a:spcPct val="100000"/>
              </a:lnSpc>
              <a:spcBef>
                <a:spcPts val="600"/>
              </a:spcBef>
              <a:spcAft>
                <a:spcPts val="0"/>
              </a:spcAft>
              <a:buSzPts val="1200"/>
              <a:buChar char="■"/>
              <a:defRPr sz="1200"/>
            </a:lvl6pPr>
            <a:lvl7pPr marL="3200400" lvl="6" indent="-304800" algn="l">
              <a:lnSpc>
                <a:spcPct val="100000"/>
              </a:lnSpc>
              <a:spcBef>
                <a:spcPts val="600"/>
              </a:spcBef>
              <a:spcAft>
                <a:spcPts val="0"/>
              </a:spcAft>
              <a:buSzPts val="1200"/>
              <a:buChar char="●"/>
              <a:defRPr sz="1200"/>
            </a:lvl7pPr>
            <a:lvl8pPr marL="3657600" lvl="7" indent="-304800" algn="l">
              <a:lnSpc>
                <a:spcPct val="100000"/>
              </a:lnSpc>
              <a:spcBef>
                <a:spcPts val="600"/>
              </a:spcBef>
              <a:spcAft>
                <a:spcPts val="0"/>
              </a:spcAft>
              <a:buSzPts val="1200"/>
              <a:buChar char="○"/>
              <a:defRPr sz="1200"/>
            </a:lvl8pPr>
            <a:lvl9pPr marL="4114800" lvl="8" indent="-304800" algn="l">
              <a:lnSpc>
                <a:spcPct val="100000"/>
              </a:lnSpc>
              <a:spcBef>
                <a:spcPts val="600"/>
              </a:spcBef>
              <a:spcAft>
                <a:spcPts val="600"/>
              </a:spcAft>
              <a:buSzPts val="1200"/>
              <a:buChar char="■"/>
              <a:defRPr sz="1200"/>
            </a:lvl9pPr>
          </a:lstStyle>
          <a:p>
            <a:endParaRPr/>
          </a:p>
        </p:txBody>
      </p:sp>
      <p:sp>
        <p:nvSpPr>
          <p:cNvPr id="32" name="Google Shape;32;p4"/>
          <p:cNvSpPr txBox="1">
            <a:spLocks noGrp="1"/>
          </p:cNvSpPr>
          <p:nvPr>
            <p:ph type="body" idx="2"/>
          </p:nvPr>
        </p:nvSpPr>
        <p:spPr>
          <a:xfrm>
            <a:off x="4832400" y="1536633"/>
            <a:ext cx="3999900" cy="45552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SzPts val="1400"/>
              <a:buChar char="●"/>
              <a:defRPr sz="1400"/>
            </a:lvl1pPr>
            <a:lvl2pPr marL="914400" lvl="1" indent="-304800" algn="l">
              <a:lnSpc>
                <a:spcPct val="100000"/>
              </a:lnSpc>
              <a:spcBef>
                <a:spcPts val="600"/>
              </a:spcBef>
              <a:spcAft>
                <a:spcPts val="0"/>
              </a:spcAft>
              <a:buSzPts val="1200"/>
              <a:buChar char="○"/>
              <a:defRPr sz="1200"/>
            </a:lvl2pPr>
            <a:lvl3pPr marL="1371600" lvl="2" indent="-304800" algn="l">
              <a:lnSpc>
                <a:spcPct val="100000"/>
              </a:lnSpc>
              <a:spcBef>
                <a:spcPts val="600"/>
              </a:spcBef>
              <a:spcAft>
                <a:spcPts val="0"/>
              </a:spcAft>
              <a:buSzPts val="1200"/>
              <a:buChar char="■"/>
              <a:defRPr sz="1200"/>
            </a:lvl3pPr>
            <a:lvl4pPr marL="1828800" lvl="3" indent="-304800" algn="l">
              <a:lnSpc>
                <a:spcPct val="100000"/>
              </a:lnSpc>
              <a:spcBef>
                <a:spcPts val="600"/>
              </a:spcBef>
              <a:spcAft>
                <a:spcPts val="0"/>
              </a:spcAft>
              <a:buSzPts val="1200"/>
              <a:buChar char="●"/>
              <a:defRPr sz="1200"/>
            </a:lvl4pPr>
            <a:lvl5pPr marL="2286000" lvl="4" indent="-304800" algn="l">
              <a:lnSpc>
                <a:spcPct val="100000"/>
              </a:lnSpc>
              <a:spcBef>
                <a:spcPts val="600"/>
              </a:spcBef>
              <a:spcAft>
                <a:spcPts val="0"/>
              </a:spcAft>
              <a:buSzPts val="1200"/>
              <a:buChar char="○"/>
              <a:defRPr sz="1200"/>
            </a:lvl5pPr>
            <a:lvl6pPr marL="2743200" lvl="5" indent="-304800" algn="l">
              <a:lnSpc>
                <a:spcPct val="100000"/>
              </a:lnSpc>
              <a:spcBef>
                <a:spcPts val="600"/>
              </a:spcBef>
              <a:spcAft>
                <a:spcPts val="0"/>
              </a:spcAft>
              <a:buSzPts val="1200"/>
              <a:buChar char="■"/>
              <a:defRPr sz="1200"/>
            </a:lvl6pPr>
            <a:lvl7pPr marL="3200400" lvl="6" indent="-304800" algn="l">
              <a:lnSpc>
                <a:spcPct val="100000"/>
              </a:lnSpc>
              <a:spcBef>
                <a:spcPts val="600"/>
              </a:spcBef>
              <a:spcAft>
                <a:spcPts val="0"/>
              </a:spcAft>
              <a:buSzPts val="1200"/>
              <a:buChar char="●"/>
              <a:defRPr sz="1200"/>
            </a:lvl7pPr>
            <a:lvl8pPr marL="3657600" lvl="7" indent="-304800" algn="l">
              <a:lnSpc>
                <a:spcPct val="100000"/>
              </a:lnSpc>
              <a:spcBef>
                <a:spcPts val="600"/>
              </a:spcBef>
              <a:spcAft>
                <a:spcPts val="0"/>
              </a:spcAft>
              <a:buSzPts val="1200"/>
              <a:buChar char="○"/>
              <a:defRPr sz="1200"/>
            </a:lvl8pPr>
            <a:lvl9pPr marL="4114800" lvl="8" indent="-304800" algn="l">
              <a:lnSpc>
                <a:spcPct val="100000"/>
              </a:lnSpc>
              <a:spcBef>
                <a:spcPts val="600"/>
              </a:spcBef>
              <a:spcAft>
                <a:spcPts val="600"/>
              </a:spcAft>
              <a:buSzPts val="1200"/>
              <a:buChar char="■"/>
              <a:defRPr sz="1200"/>
            </a:lvl9pPr>
          </a:lstStyle>
          <a:p>
            <a:endParaRPr/>
          </a:p>
        </p:txBody>
      </p:sp>
      <p:sp>
        <p:nvSpPr>
          <p:cNvPr id="33" name="Google Shape;33;p4"/>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4"/>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35" name="Google Shape;35;p4"/>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4"/>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4"/>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FFFFFF"/>
                </a:solidFill>
                <a:latin typeface="Georgia"/>
                <a:ea typeface="Georgia"/>
                <a:cs typeface="Georgia"/>
                <a:sym typeface="Georgia"/>
              </a:rPr>
              <a:t>CHRIST</a:t>
            </a:r>
            <a:br>
              <a:rPr lang="en-IN" sz="1400" b="0" i="0" u="none" strike="noStrike" cap="none">
                <a:solidFill>
                  <a:srgbClr val="FFFFFF"/>
                </a:solidFill>
                <a:latin typeface="Georgia"/>
                <a:ea typeface="Georgia"/>
                <a:cs typeface="Georgia"/>
                <a:sym typeface="Georgia"/>
              </a:rPr>
            </a:br>
            <a:r>
              <a:rPr lang="en-IN"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
        <p:nvSpPr>
          <p:cNvPr id="38" name="Google Shape;38;p4"/>
          <p:cNvSpPr txBox="1">
            <a:spLocks noGrp="1"/>
          </p:cNvSpPr>
          <p:nvPr>
            <p:ph type="sldNum" idx="12"/>
          </p:nvPr>
        </p:nvSpPr>
        <p:spPr>
          <a:xfrm>
            <a:off x="8472458" y="6357958"/>
            <a:ext cx="576000" cy="399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sp>
        <p:nvSpPr>
          <p:cNvPr id="40" name="Google Shape;40;p5"/>
          <p:cNvSpPr txBox="1">
            <a:spLocks noGrp="1"/>
          </p:cNvSpPr>
          <p:nvPr>
            <p:ph type="title"/>
          </p:nvPr>
        </p:nvSpPr>
        <p:spPr>
          <a:xfrm>
            <a:off x="311700" y="740800"/>
            <a:ext cx="2808000" cy="1007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41" name="Google Shape;41;p5"/>
          <p:cNvSpPr txBox="1">
            <a:spLocks noGrp="1"/>
          </p:cNvSpPr>
          <p:nvPr>
            <p:ph type="body" idx="1"/>
          </p:nvPr>
        </p:nvSpPr>
        <p:spPr>
          <a:xfrm>
            <a:off x="311700" y="1852800"/>
            <a:ext cx="2808000" cy="4239300"/>
          </a:xfrm>
          <a:prstGeom prst="rect">
            <a:avLst/>
          </a:prstGeom>
          <a:noFill/>
          <a:ln>
            <a:noFill/>
          </a:ln>
        </p:spPr>
        <p:txBody>
          <a:bodyPr spcFirstLastPara="1" wrap="square" lIns="91425" tIns="91425" rIns="91425" bIns="91425" anchor="t" anchorCtr="0">
            <a:noAutofit/>
          </a:bodyPr>
          <a:lstStyle>
            <a:lvl1pPr marL="457200" lvl="0" indent="-304800" algn="l">
              <a:lnSpc>
                <a:spcPct val="100000"/>
              </a:lnSpc>
              <a:spcBef>
                <a:spcPts val="0"/>
              </a:spcBef>
              <a:spcAft>
                <a:spcPts val="0"/>
              </a:spcAft>
              <a:buSzPts val="1200"/>
              <a:buChar char="●"/>
              <a:defRPr sz="1200"/>
            </a:lvl1pPr>
            <a:lvl2pPr marL="914400" lvl="1" indent="-304800" algn="l">
              <a:lnSpc>
                <a:spcPct val="100000"/>
              </a:lnSpc>
              <a:spcBef>
                <a:spcPts val="600"/>
              </a:spcBef>
              <a:spcAft>
                <a:spcPts val="0"/>
              </a:spcAft>
              <a:buSzPts val="1200"/>
              <a:buChar char="○"/>
              <a:defRPr sz="1200"/>
            </a:lvl2pPr>
            <a:lvl3pPr marL="1371600" lvl="2" indent="-304800" algn="l">
              <a:lnSpc>
                <a:spcPct val="100000"/>
              </a:lnSpc>
              <a:spcBef>
                <a:spcPts val="600"/>
              </a:spcBef>
              <a:spcAft>
                <a:spcPts val="0"/>
              </a:spcAft>
              <a:buSzPts val="1200"/>
              <a:buChar char="■"/>
              <a:defRPr sz="1200"/>
            </a:lvl3pPr>
            <a:lvl4pPr marL="1828800" lvl="3" indent="-304800" algn="l">
              <a:lnSpc>
                <a:spcPct val="100000"/>
              </a:lnSpc>
              <a:spcBef>
                <a:spcPts val="600"/>
              </a:spcBef>
              <a:spcAft>
                <a:spcPts val="0"/>
              </a:spcAft>
              <a:buSzPts val="1200"/>
              <a:buChar char="●"/>
              <a:defRPr sz="1200"/>
            </a:lvl4pPr>
            <a:lvl5pPr marL="2286000" lvl="4" indent="-304800" algn="l">
              <a:lnSpc>
                <a:spcPct val="100000"/>
              </a:lnSpc>
              <a:spcBef>
                <a:spcPts val="600"/>
              </a:spcBef>
              <a:spcAft>
                <a:spcPts val="0"/>
              </a:spcAft>
              <a:buSzPts val="1200"/>
              <a:buChar char="○"/>
              <a:defRPr sz="1200"/>
            </a:lvl5pPr>
            <a:lvl6pPr marL="2743200" lvl="5" indent="-304800" algn="l">
              <a:lnSpc>
                <a:spcPct val="100000"/>
              </a:lnSpc>
              <a:spcBef>
                <a:spcPts val="600"/>
              </a:spcBef>
              <a:spcAft>
                <a:spcPts val="0"/>
              </a:spcAft>
              <a:buSzPts val="1200"/>
              <a:buChar char="■"/>
              <a:defRPr sz="1200"/>
            </a:lvl6pPr>
            <a:lvl7pPr marL="3200400" lvl="6" indent="-304800" algn="l">
              <a:lnSpc>
                <a:spcPct val="100000"/>
              </a:lnSpc>
              <a:spcBef>
                <a:spcPts val="600"/>
              </a:spcBef>
              <a:spcAft>
                <a:spcPts val="0"/>
              </a:spcAft>
              <a:buSzPts val="1200"/>
              <a:buChar char="●"/>
              <a:defRPr sz="1200"/>
            </a:lvl7pPr>
            <a:lvl8pPr marL="3657600" lvl="7" indent="-304800" algn="l">
              <a:lnSpc>
                <a:spcPct val="100000"/>
              </a:lnSpc>
              <a:spcBef>
                <a:spcPts val="600"/>
              </a:spcBef>
              <a:spcAft>
                <a:spcPts val="0"/>
              </a:spcAft>
              <a:buSzPts val="1200"/>
              <a:buChar char="○"/>
              <a:defRPr sz="1200"/>
            </a:lvl8pPr>
            <a:lvl9pPr marL="4114800" lvl="8" indent="-304800" algn="l">
              <a:lnSpc>
                <a:spcPct val="100000"/>
              </a:lnSpc>
              <a:spcBef>
                <a:spcPts val="600"/>
              </a:spcBef>
              <a:spcAft>
                <a:spcPts val="600"/>
              </a:spcAft>
              <a:buSzPts val="1200"/>
              <a:buChar char="■"/>
              <a:defRPr sz="1200"/>
            </a:lvl9pPr>
          </a:lstStyle>
          <a:p>
            <a:endParaRPr/>
          </a:p>
        </p:txBody>
      </p:sp>
      <p:sp>
        <p:nvSpPr>
          <p:cNvPr id="42" name="Google Shape;42;p5"/>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
        <p:nvSpPr>
          <p:cNvPr id="43" name="Google Shape;43;p5"/>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5"/>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45" name="Google Shape;45;p5"/>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5"/>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5"/>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FFFFFF"/>
                </a:solidFill>
                <a:latin typeface="Georgia"/>
                <a:ea typeface="Georgia"/>
                <a:cs typeface="Georgia"/>
                <a:sym typeface="Georgia"/>
              </a:rPr>
              <a:t>CHRIST</a:t>
            </a:r>
            <a:br>
              <a:rPr lang="en-IN" sz="1400" b="0" i="0" u="none" strike="noStrike" cap="none">
                <a:solidFill>
                  <a:srgbClr val="FFFFFF"/>
                </a:solidFill>
                <a:latin typeface="Georgia"/>
                <a:ea typeface="Georgia"/>
                <a:cs typeface="Georgia"/>
                <a:sym typeface="Georgia"/>
              </a:rPr>
            </a:br>
            <a:r>
              <a:rPr lang="en-IN"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8"/>
        <p:cNvGrpSpPr/>
        <p:nvPr/>
      </p:nvGrpSpPr>
      <p:grpSpPr>
        <a:xfrm>
          <a:off x="0" y="0"/>
          <a:ext cx="0" cy="0"/>
          <a:chOff x="0" y="0"/>
          <a:chExt cx="0" cy="0"/>
        </a:xfrm>
      </p:grpSpPr>
      <p:sp>
        <p:nvSpPr>
          <p:cNvPr id="49" name="Google Shape;49;p6"/>
          <p:cNvSpPr txBox="1">
            <a:spLocks noGrp="1"/>
          </p:cNvSpPr>
          <p:nvPr>
            <p:ph type="title"/>
          </p:nvPr>
        </p:nvSpPr>
        <p:spPr>
          <a:xfrm>
            <a:off x="490250" y="600200"/>
            <a:ext cx="6367800" cy="545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50" name="Google Shape;50;p6"/>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
        <p:nvSpPr>
          <p:cNvPr id="51" name="Google Shape;51;p6"/>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52;p6"/>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53" name="Google Shape;53;p6"/>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54;p6"/>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6"/>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FFFFFF"/>
                </a:solidFill>
                <a:latin typeface="Georgia"/>
                <a:ea typeface="Georgia"/>
                <a:cs typeface="Georgia"/>
                <a:sym typeface="Georgia"/>
              </a:rPr>
              <a:t>CHRIST</a:t>
            </a:r>
            <a:br>
              <a:rPr lang="en-IN" sz="1400" b="0" i="0" u="none" strike="noStrike" cap="none">
                <a:solidFill>
                  <a:srgbClr val="FFFFFF"/>
                </a:solidFill>
                <a:latin typeface="Georgia"/>
                <a:ea typeface="Georgia"/>
                <a:cs typeface="Georgia"/>
                <a:sym typeface="Georgia"/>
              </a:rPr>
            </a:br>
            <a:r>
              <a:rPr lang="en-IN"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6"/>
        <p:cNvGrpSpPr/>
        <p:nvPr/>
      </p:nvGrpSpPr>
      <p:grpSpPr>
        <a:xfrm>
          <a:off x="0" y="0"/>
          <a:ext cx="0" cy="0"/>
          <a:chOff x="0" y="0"/>
          <a:chExt cx="0" cy="0"/>
        </a:xfrm>
      </p:grpSpPr>
      <p:sp>
        <p:nvSpPr>
          <p:cNvPr id="57" name="Google Shape;57;p7"/>
          <p:cNvSpPr/>
          <p:nvPr/>
        </p:nvSpPr>
        <p:spPr>
          <a:xfrm>
            <a:off x="4572000" y="-167"/>
            <a:ext cx="4572000" cy="68580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7"/>
          <p:cNvSpPr txBox="1">
            <a:spLocks noGrp="1"/>
          </p:cNvSpPr>
          <p:nvPr>
            <p:ph type="title"/>
          </p:nvPr>
        </p:nvSpPr>
        <p:spPr>
          <a:xfrm>
            <a:off x="265500" y="1644233"/>
            <a:ext cx="4045200" cy="1976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59" name="Google Shape;59;p7"/>
          <p:cNvSpPr txBox="1">
            <a:spLocks noGrp="1"/>
          </p:cNvSpPr>
          <p:nvPr>
            <p:ph type="subTitle" idx="1"/>
          </p:nvPr>
        </p:nvSpPr>
        <p:spPr>
          <a:xfrm>
            <a:off x="265500" y="3737433"/>
            <a:ext cx="4045200" cy="164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0" name="Google Shape;60;p7"/>
          <p:cNvSpPr txBox="1">
            <a:spLocks noGrp="1"/>
          </p:cNvSpPr>
          <p:nvPr>
            <p:ph type="body" idx="2"/>
          </p:nvPr>
        </p:nvSpPr>
        <p:spPr>
          <a:xfrm>
            <a:off x="4939500" y="965433"/>
            <a:ext cx="3837000" cy="49269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SzPts val="2200"/>
              <a:buChar char="●"/>
              <a:defRPr/>
            </a:lvl1pPr>
            <a:lvl2pPr marL="914400" lvl="1" indent="-342900" algn="l">
              <a:lnSpc>
                <a:spcPct val="100000"/>
              </a:lnSpc>
              <a:spcBef>
                <a:spcPts val="600"/>
              </a:spcBef>
              <a:spcAft>
                <a:spcPts val="0"/>
              </a:spcAft>
              <a:buSzPts val="1800"/>
              <a:buChar char="○"/>
              <a:defRPr/>
            </a:lvl2pPr>
            <a:lvl3pPr marL="1371600" lvl="2" indent="-342900" algn="l">
              <a:lnSpc>
                <a:spcPct val="100000"/>
              </a:lnSpc>
              <a:spcBef>
                <a:spcPts val="600"/>
              </a:spcBef>
              <a:spcAft>
                <a:spcPts val="0"/>
              </a:spcAft>
              <a:buSzPts val="1800"/>
              <a:buChar char="■"/>
              <a:defRPr/>
            </a:lvl3pPr>
            <a:lvl4pPr marL="1828800" lvl="3" indent="-342900" algn="l">
              <a:lnSpc>
                <a:spcPct val="100000"/>
              </a:lnSpc>
              <a:spcBef>
                <a:spcPts val="600"/>
              </a:spcBef>
              <a:spcAft>
                <a:spcPts val="0"/>
              </a:spcAft>
              <a:buSzPts val="1800"/>
              <a:buChar char="●"/>
              <a:defRPr/>
            </a:lvl4pPr>
            <a:lvl5pPr marL="2286000" lvl="4" indent="-342900" algn="l">
              <a:lnSpc>
                <a:spcPct val="100000"/>
              </a:lnSpc>
              <a:spcBef>
                <a:spcPts val="600"/>
              </a:spcBef>
              <a:spcAft>
                <a:spcPts val="0"/>
              </a:spcAft>
              <a:buSzPts val="1800"/>
              <a:buChar char="○"/>
              <a:defRPr/>
            </a:lvl5pPr>
            <a:lvl6pPr marL="2743200" lvl="5" indent="-342900" algn="l">
              <a:lnSpc>
                <a:spcPct val="100000"/>
              </a:lnSpc>
              <a:spcBef>
                <a:spcPts val="600"/>
              </a:spcBef>
              <a:spcAft>
                <a:spcPts val="0"/>
              </a:spcAft>
              <a:buSzPts val="1800"/>
              <a:buChar char="■"/>
              <a:defRPr/>
            </a:lvl6pPr>
            <a:lvl7pPr marL="3200400" lvl="6" indent="-342900" algn="l">
              <a:lnSpc>
                <a:spcPct val="100000"/>
              </a:lnSpc>
              <a:spcBef>
                <a:spcPts val="600"/>
              </a:spcBef>
              <a:spcAft>
                <a:spcPts val="0"/>
              </a:spcAft>
              <a:buSzPts val="1800"/>
              <a:buChar char="●"/>
              <a:defRPr/>
            </a:lvl7pPr>
            <a:lvl8pPr marL="3657600" lvl="7" indent="-342900" algn="l">
              <a:lnSpc>
                <a:spcPct val="100000"/>
              </a:lnSpc>
              <a:spcBef>
                <a:spcPts val="600"/>
              </a:spcBef>
              <a:spcAft>
                <a:spcPts val="0"/>
              </a:spcAft>
              <a:buSzPts val="1800"/>
              <a:buChar char="○"/>
              <a:defRPr/>
            </a:lvl8pPr>
            <a:lvl9pPr marL="4114800" lvl="8" indent="-342900" algn="l">
              <a:lnSpc>
                <a:spcPct val="100000"/>
              </a:lnSpc>
              <a:spcBef>
                <a:spcPts val="600"/>
              </a:spcBef>
              <a:spcAft>
                <a:spcPts val="600"/>
              </a:spcAft>
              <a:buSzPts val="1800"/>
              <a:buChar char="■"/>
              <a:defRPr/>
            </a:lvl9pPr>
          </a:lstStyle>
          <a:p>
            <a:endParaRPr/>
          </a:p>
        </p:txBody>
      </p:sp>
      <p:sp>
        <p:nvSpPr>
          <p:cNvPr id="61" name="Google Shape;61;p7"/>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
        <p:nvSpPr>
          <p:cNvPr id="62" name="Google Shape;62;p7"/>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p7"/>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64" name="Google Shape;64;p7"/>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7"/>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7"/>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FFFFFF"/>
                </a:solidFill>
                <a:latin typeface="Georgia"/>
                <a:ea typeface="Georgia"/>
                <a:cs typeface="Georgia"/>
                <a:sym typeface="Georgia"/>
              </a:rPr>
              <a:t>CHRIST</a:t>
            </a:r>
            <a:br>
              <a:rPr lang="en-IN" sz="1400" b="0" i="0" u="none" strike="noStrike" cap="none">
                <a:solidFill>
                  <a:srgbClr val="FFFFFF"/>
                </a:solidFill>
                <a:latin typeface="Georgia"/>
                <a:ea typeface="Georgia"/>
                <a:cs typeface="Georgia"/>
                <a:sym typeface="Georgia"/>
              </a:rPr>
            </a:br>
            <a:r>
              <a:rPr lang="en-IN"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7"/>
        <p:cNvGrpSpPr/>
        <p:nvPr/>
      </p:nvGrpSpPr>
      <p:grpSpPr>
        <a:xfrm>
          <a:off x="0" y="0"/>
          <a:ext cx="0" cy="0"/>
          <a:chOff x="0" y="0"/>
          <a:chExt cx="0" cy="0"/>
        </a:xfrm>
      </p:grpSpPr>
      <p:sp>
        <p:nvSpPr>
          <p:cNvPr id="68" name="Google Shape;68;p8"/>
          <p:cNvSpPr txBox="1">
            <a:spLocks noGrp="1"/>
          </p:cNvSpPr>
          <p:nvPr>
            <p:ph type="body" idx="1"/>
          </p:nvPr>
        </p:nvSpPr>
        <p:spPr>
          <a:xfrm>
            <a:off x="311700" y="5640767"/>
            <a:ext cx="5998800" cy="8067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2200"/>
              <a:buNone/>
              <a:defRPr/>
            </a:lvl1pPr>
          </a:lstStyle>
          <a:p>
            <a:endParaRPr/>
          </a:p>
        </p:txBody>
      </p:sp>
      <p:sp>
        <p:nvSpPr>
          <p:cNvPr id="69" name="Google Shape;69;p8"/>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
        <p:nvSpPr>
          <p:cNvPr id="70" name="Google Shape;70;p8"/>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8"/>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72" name="Google Shape;72;p8"/>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8"/>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8"/>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FFFFFF"/>
                </a:solidFill>
                <a:latin typeface="Georgia"/>
                <a:ea typeface="Georgia"/>
                <a:cs typeface="Georgia"/>
                <a:sym typeface="Georgia"/>
              </a:rPr>
              <a:t>CHRIST</a:t>
            </a:r>
            <a:br>
              <a:rPr lang="en-IN" sz="1400" b="0" i="0" u="none" strike="noStrike" cap="none">
                <a:solidFill>
                  <a:srgbClr val="FFFFFF"/>
                </a:solidFill>
                <a:latin typeface="Georgia"/>
                <a:ea typeface="Georgia"/>
                <a:cs typeface="Georgia"/>
                <a:sym typeface="Georgia"/>
              </a:rPr>
            </a:br>
            <a:r>
              <a:rPr lang="en-IN"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5"/>
        <p:cNvGrpSpPr/>
        <p:nvPr/>
      </p:nvGrpSpPr>
      <p:grpSpPr>
        <a:xfrm>
          <a:off x="0" y="0"/>
          <a:ext cx="0" cy="0"/>
          <a:chOff x="0" y="0"/>
          <a:chExt cx="0" cy="0"/>
        </a:xfrm>
      </p:grpSpPr>
      <p:sp>
        <p:nvSpPr>
          <p:cNvPr id="76" name="Google Shape;76;p9"/>
          <p:cNvSpPr txBox="1">
            <a:spLocks noGrp="1"/>
          </p:cNvSpPr>
          <p:nvPr>
            <p:ph type="title"/>
          </p:nvPr>
        </p:nvSpPr>
        <p:spPr>
          <a:xfrm>
            <a:off x="311700" y="1474833"/>
            <a:ext cx="8520600" cy="2618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endParaRPr/>
          </a:p>
        </p:txBody>
      </p:sp>
      <p:sp>
        <p:nvSpPr>
          <p:cNvPr id="77" name="Google Shape;77;p9"/>
          <p:cNvSpPr txBox="1">
            <a:spLocks noGrp="1"/>
          </p:cNvSpPr>
          <p:nvPr>
            <p:ph type="body" idx="1"/>
          </p:nvPr>
        </p:nvSpPr>
        <p:spPr>
          <a:xfrm>
            <a:off x="311700" y="4202967"/>
            <a:ext cx="8520600" cy="1734300"/>
          </a:xfrm>
          <a:prstGeom prst="rect">
            <a:avLst/>
          </a:prstGeom>
          <a:noFill/>
          <a:ln>
            <a:noFill/>
          </a:ln>
        </p:spPr>
        <p:txBody>
          <a:bodyPr spcFirstLastPara="1" wrap="square" lIns="91425" tIns="91425" rIns="91425" bIns="91425" anchor="t" anchorCtr="0">
            <a:noAutofit/>
          </a:bodyPr>
          <a:lstStyle>
            <a:lvl1pPr marL="457200" lvl="0" indent="-368300" algn="ctr">
              <a:lnSpc>
                <a:spcPct val="100000"/>
              </a:lnSpc>
              <a:spcBef>
                <a:spcPts val="0"/>
              </a:spcBef>
              <a:spcAft>
                <a:spcPts val="0"/>
              </a:spcAft>
              <a:buSzPts val="2200"/>
              <a:buChar char="●"/>
              <a:defRPr/>
            </a:lvl1pPr>
            <a:lvl2pPr marL="914400" lvl="1" indent="-342900" algn="ctr">
              <a:lnSpc>
                <a:spcPct val="100000"/>
              </a:lnSpc>
              <a:spcBef>
                <a:spcPts val="600"/>
              </a:spcBef>
              <a:spcAft>
                <a:spcPts val="0"/>
              </a:spcAft>
              <a:buSzPts val="1800"/>
              <a:buChar char="○"/>
              <a:defRPr/>
            </a:lvl2pPr>
            <a:lvl3pPr marL="1371600" lvl="2" indent="-342900" algn="ctr">
              <a:lnSpc>
                <a:spcPct val="100000"/>
              </a:lnSpc>
              <a:spcBef>
                <a:spcPts val="600"/>
              </a:spcBef>
              <a:spcAft>
                <a:spcPts val="0"/>
              </a:spcAft>
              <a:buSzPts val="1800"/>
              <a:buChar char="■"/>
              <a:defRPr/>
            </a:lvl3pPr>
            <a:lvl4pPr marL="1828800" lvl="3" indent="-342900" algn="ctr">
              <a:lnSpc>
                <a:spcPct val="100000"/>
              </a:lnSpc>
              <a:spcBef>
                <a:spcPts val="600"/>
              </a:spcBef>
              <a:spcAft>
                <a:spcPts val="0"/>
              </a:spcAft>
              <a:buSzPts val="1800"/>
              <a:buChar char="●"/>
              <a:defRPr/>
            </a:lvl4pPr>
            <a:lvl5pPr marL="2286000" lvl="4" indent="-342900" algn="ctr">
              <a:lnSpc>
                <a:spcPct val="100000"/>
              </a:lnSpc>
              <a:spcBef>
                <a:spcPts val="600"/>
              </a:spcBef>
              <a:spcAft>
                <a:spcPts val="0"/>
              </a:spcAft>
              <a:buSzPts val="1800"/>
              <a:buChar char="○"/>
              <a:defRPr/>
            </a:lvl5pPr>
            <a:lvl6pPr marL="2743200" lvl="5" indent="-342900" algn="ctr">
              <a:lnSpc>
                <a:spcPct val="100000"/>
              </a:lnSpc>
              <a:spcBef>
                <a:spcPts val="600"/>
              </a:spcBef>
              <a:spcAft>
                <a:spcPts val="0"/>
              </a:spcAft>
              <a:buSzPts val="1800"/>
              <a:buChar char="■"/>
              <a:defRPr/>
            </a:lvl6pPr>
            <a:lvl7pPr marL="3200400" lvl="6" indent="-342900" algn="ctr">
              <a:lnSpc>
                <a:spcPct val="100000"/>
              </a:lnSpc>
              <a:spcBef>
                <a:spcPts val="600"/>
              </a:spcBef>
              <a:spcAft>
                <a:spcPts val="0"/>
              </a:spcAft>
              <a:buSzPts val="1800"/>
              <a:buChar char="●"/>
              <a:defRPr/>
            </a:lvl7pPr>
            <a:lvl8pPr marL="3657600" lvl="7" indent="-342900" algn="ctr">
              <a:lnSpc>
                <a:spcPct val="100000"/>
              </a:lnSpc>
              <a:spcBef>
                <a:spcPts val="600"/>
              </a:spcBef>
              <a:spcAft>
                <a:spcPts val="0"/>
              </a:spcAft>
              <a:buSzPts val="1800"/>
              <a:buChar char="○"/>
              <a:defRPr/>
            </a:lvl8pPr>
            <a:lvl9pPr marL="4114800" lvl="8" indent="-342900" algn="ctr">
              <a:lnSpc>
                <a:spcPct val="100000"/>
              </a:lnSpc>
              <a:spcBef>
                <a:spcPts val="600"/>
              </a:spcBef>
              <a:spcAft>
                <a:spcPts val="600"/>
              </a:spcAft>
              <a:buSzPts val="1800"/>
              <a:buChar char="■"/>
              <a:defRPr/>
            </a:lvl9pPr>
          </a:lstStyle>
          <a:p>
            <a:endParaRPr/>
          </a:p>
        </p:txBody>
      </p:sp>
      <p:sp>
        <p:nvSpPr>
          <p:cNvPr id="78" name="Google Shape;78;p9"/>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
        <p:nvSpPr>
          <p:cNvPr id="79" name="Google Shape;79;p9"/>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9"/>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81" name="Google Shape;81;p9"/>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9"/>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9"/>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sz="1400" b="0" i="0" u="none" strike="noStrike" cap="none">
                <a:solidFill>
                  <a:srgbClr val="FFFFFF"/>
                </a:solidFill>
                <a:latin typeface="Georgia"/>
                <a:ea typeface="Georgia"/>
                <a:cs typeface="Georgia"/>
                <a:sym typeface="Georgia"/>
              </a:rPr>
              <a:t>CHRIST</a:t>
            </a:r>
            <a:br>
              <a:rPr lang="en-IN" sz="1400" b="0" i="0" u="none" strike="noStrike" cap="none">
                <a:solidFill>
                  <a:srgbClr val="FFFFFF"/>
                </a:solidFill>
                <a:latin typeface="Georgia"/>
                <a:ea typeface="Georgia"/>
                <a:cs typeface="Georgia"/>
                <a:sym typeface="Georgia"/>
              </a:rPr>
            </a:br>
            <a:r>
              <a:rPr lang="en-IN"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5_Content - Ani Down">
  <p:cSld name="5_Content - Ani Down">
    <p:spTree>
      <p:nvGrpSpPr>
        <p:cNvPr id="1" name="Shape 84"/>
        <p:cNvGrpSpPr/>
        <p:nvPr/>
      </p:nvGrpSpPr>
      <p:grpSpPr>
        <a:xfrm>
          <a:off x="0" y="0"/>
          <a:ext cx="0" cy="0"/>
          <a:chOff x="0" y="0"/>
          <a:chExt cx="0" cy="0"/>
        </a:xfrm>
      </p:grpSpPr>
      <p:sp>
        <p:nvSpPr>
          <p:cNvPr id="85" name="Google Shape;85;p10"/>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86" name="Google Shape;86;p10"/>
          <p:cNvSpPr txBox="1">
            <a:spLocks noGrp="1"/>
          </p:cNvSpPr>
          <p:nvPr>
            <p:ph type="sldNum" idx="12"/>
          </p:nvPr>
        </p:nvSpPr>
        <p:spPr>
          <a:xfrm>
            <a:off x="8556784" y="6333134"/>
            <a:ext cx="548700" cy="5250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1pPr>
            <a:lvl2pPr marL="0" marR="0" lvl="1"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2pPr>
            <a:lvl3pPr marL="0" marR="0" lvl="2"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3pPr>
            <a:lvl4pPr marL="0" marR="0" lvl="3"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4pPr>
            <a:lvl5pPr marL="0" marR="0" lvl="4"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5pPr>
            <a:lvl6pPr marL="0" marR="0" lvl="5"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6pPr>
            <a:lvl7pPr marL="0" marR="0" lvl="6"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7pPr>
            <a:lvl8pPr marL="0" marR="0" lvl="7"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8pPr>
            <a:lvl9pPr marL="0" marR="0" lvl="8" indent="0" algn="r">
              <a:lnSpc>
                <a:spcPct val="100000"/>
              </a:lnSpc>
              <a:spcBef>
                <a:spcPts val="0"/>
              </a:spcBef>
              <a:spcAft>
                <a:spcPts val="0"/>
              </a:spcAft>
              <a:buClr>
                <a:srgbClr val="000000"/>
              </a:buClr>
              <a:buSzPts val="1000"/>
              <a:buFont typeface="Arial"/>
              <a:buNone/>
              <a:defRPr sz="1300" b="0" i="0" u="none" strike="noStrike" cap="none">
                <a:solidFill>
                  <a:srgbClr val="000000"/>
                </a:solidFill>
                <a:latin typeface="Archivo Narrow"/>
                <a:ea typeface="Archivo Narrow"/>
                <a:cs typeface="Archivo Narrow"/>
                <a:sym typeface="Archivo Narrow"/>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1pPr>
            <a:lvl2pPr marR="0" lvl="1"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2pPr>
            <a:lvl3pPr marR="0" lvl="2"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3pPr>
            <a:lvl4pPr marR="0" lvl="3"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4pPr>
            <a:lvl5pPr marR="0" lvl="4"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5pPr>
            <a:lvl6pPr marR="0" lvl="5"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6pPr>
            <a:lvl7pPr marR="0" lvl="6"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7pPr>
            <a:lvl8pPr marR="0" lvl="7"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8pPr>
            <a:lvl9pPr marR="0" lvl="8"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9pPr>
          </a:lstStyle>
          <a:p>
            <a:endParaRPr/>
          </a:p>
        </p:txBody>
      </p:sp>
      <p:sp>
        <p:nvSpPr>
          <p:cNvPr id="7" name="Google Shape;7;p1"/>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noAutofit/>
          </a:bodyPr>
          <a:lstStyle>
            <a:lvl1pPr marL="457200" marR="0" lvl="0" indent="-368300" algn="l" rtl="0">
              <a:lnSpc>
                <a:spcPct val="100000"/>
              </a:lnSpc>
              <a:spcBef>
                <a:spcPts val="0"/>
              </a:spcBef>
              <a:spcAft>
                <a:spcPts val="0"/>
              </a:spcAft>
              <a:buClr>
                <a:srgbClr val="000000"/>
              </a:buClr>
              <a:buSzPts val="2200"/>
              <a:buFont typeface="Archivo Narrow"/>
              <a:buChar char="●"/>
              <a:defRPr sz="2200" b="0" i="0" u="none" strike="noStrike" cap="none">
                <a:solidFill>
                  <a:srgbClr val="000000"/>
                </a:solidFill>
                <a:latin typeface="Archivo Narrow"/>
                <a:ea typeface="Archivo Narrow"/>
                <a:cs typeface="Archivo Narrow"/>
                <a:sym typeface="Archivo Narrow"/>
              </a:defRPr>
            </a:lvl1pPr>
            <a:lvl2pPr marL="914400" marR="0" lvl="1"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2pPr>
            <a:lvl3pPr marL="1371600" marR="0" lvl="2"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3pPr>
            <a:lvl4pPr marL="1828800" marR="0" lvl="3"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4pPr>
            <a:lvl5pPr marL="2286000" marR="0" lvl="4"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5pPr>
            <a:lvl6pPr marL="2743200" marR="0" lvl="5"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6pPr>
            <a:lvl7pPr marL="3200400" marR="0" lvl="6"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7pPr>
            <a:lvl8pPr marL="3657600" marR="0" lvl="7"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8pPr>
            <a:lvl9pPr marL="4114800" marR="0" lvl="8" indent="-342900" algn="l" rtl="0">
              <a:lnSpc>
                <a:spcPct val="100000"/>
              </a:lnSpc>
              <a:spcBef>
                <a:spcPts val="600"/>
              </a:spcBef>
              <a:spcAft>
                <a:spcPts val="60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9pPr>
          </a:lstStyle>
          <a:p>
            <a:endParaRPr/>
          </a:p>
        </p:txBody>
      </p:sp>
      <p:sp>
        <p:nvSpPr>
          <p:cNvPr id="8" name="Google Shape;8;p1"/>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4"/>
          <p:cNvSpPr txBox="1">
            <a:spLocks noGrp="1"/>
          </p:cNvSpPr>
          <p:nvPr>
            <p:ph type="subTitle" idx="1"/>
          </p:nvPr>
        </p:nvSpPr>
        <p:spPr>
          <a:xfrm>
            <a:off x="311700" y="3778833"/>
            <a:ext cx="8520600" cy="1056900"/>
          </a:xfrm>
          <a:prstGeom prst="rect">
            <a:avLst/>
          </a:prstGeom>
          <a:noFill/>
          <a:ln>
            <a:noFill/>
          </a:ln>
        </p:spPr>
        <p:txBody>
          <a:bodyPr spcFirstLastPara="1" wrap="square" lIns="91425" tIns="91425" rIns="91425" bIns="91425" anchor="t" anchorCtr="0">
            <a:noAutofit/>
          </a:bodyPr>
          <a:lstStyle/>
          <a:p>
            <a:pPr marL="457200" lvl="0" indent="-368300" algn="ctr" rtl="0">
              <a:lnSpc>
                <a:spcPct val="100000"/>
              </a:lnSpc>
              <a:spcBef>
                <a:spcPts val="0"/>
              </a:spcBef>
              <a:spcAft>
                <a:spcPts val="0"/>
              </a:spcAft>
              <a:buSzPts val="2800"/>
              <a:buNone/>
            </a:pPr>
            <a:r>
              <a:rPr lang="en-IN"/>
              <a:t> </a:t>
            </a:r>
            <a:endParaRPr/>
          </a:p>
        </p:txBody>
      </p:sp>
      <p:sp>
        <p:nvSpPr>
          <p:cNvPr id="2" name="Rectangle 1">
            <a:extLst>
              <a:ext uri="{FF2B5EF4-FFF2-40B4-BE49-F238E27FC236}">
                <a16:creationId xmlns:a16="http://schemas.microsoft.com/office/drawing/2014/main" id="{5FA5CDBF-92C6-AB32-0501-05E3A528C494}"/>
              </a:ext>
            </a:extLst>
          </p:cNvPr>
          <p:cNvSpPr/>
          <p:nvPr/>
        </p:nvSpPr>
        <p:spPr>
          <a:xfrm>
            <a:off x="-223467" y="1366897"/>
            <a:ext cx="9590933" cy="4616648"/>
          </a:xfrm>
          <a:prstGeom prst="rect">
            <a:avLst/>
          </a:prstGeom>
          <a:noFill/>
        </p:spPr>
        <p:txBody>
          <a:bodyPr wrap="square" lIns="91440" tIns="45720" rIns="91440" bIns="45720">
            <a:spAutoFit/>
          </a:bodyPr>
          <a:lstStyle/>
          <a:p>
            <a:pPr algn="ctr"/>
            <a:r>
              <a:rPr lang="en-US" sz="5400" dirty="0">
                <a:ln w="0"/>
                <a:solidFill>
                  <a:schemeClr val="tx1"/>
                </a:solidFill>
                <a:effectLst>
                  <a:outerShdw blurRad="38100" dist="19050" dir="2700000" algn="tl" rotWithShape="0">
                    <a:schemeClr val="dk1">
                      <a:alpha val="40000"/>
                    </a:schemeClr>
                  </a:outerShdw>
                </a:effectLst>
              </a:rPr>
              <a:t>DBMS PROJECT</a:t>
            </a:r>
          </a:p>
          <a:p>
            <a:pPr algn="ctr"/>
            <a:endParaRPr lang="en-US" sz="3200" dirty="0">
              <a:ln w="0"/>
              <a:solidFill>
                <a:schemeClr val="tx1"/>
              </a:solidFill>
              <a:effectLst>
                <a:outerShdw blurRad="38100" dist="19050" dir="2700000" algn="tl" rotWithShape="0">
                  <a:schemeClr val="dk1">
                    <a:alpha val="40000"/>
                  </a:schemeClr>
                </a:outerShdw>
              </a:effectLst>
            </a:endParaRPr>
          </a:p>
          <a:p>
            <a:pPr algn="ctr"/>
            <a:r>
              <a:rPr lang="en-US" sz="3200" dirty="0">
                <a:ln w="0"/>
                <a:solidFill>
                  <a:schemeClr val="tx1"/>
                </a:solidFill>
                <a:effectLst>
                  <a:outerShdw blurRad="38100" dist="19050" dir="2700000" algn="tl" rotWithShape="0">
                    <a:schemeClr val="dk1">
                      <a:alpha val="40000"/>
                    </a:schemeClr>
                  </a:outerShdw>
                </a:effectLst>
              </a:rPr>
              <a:t>GROUP 10: University Event</a:t>
            </a:r>
          </a:p>
          <a:p>
            <a:pPr algn="ctr"/>
            <a:r>
              <a:rPr lang="en-US" sz="3200" dirty="0">
                <a:ln w="0"/>
                <a:solidFill>
                  <a:schemeClr val="tx1"/>
                </a:solidFill>
                <a:effectLst>
                  <a:outerShdw blurRad="38100" dist="19050" dir="2700000" algn="tl" rotWithShape="0">
                    <a:schemeClr val="dk1">
                      <a:alpha val="40000"/>
                    </a:schemeClr>
                  </a:outerShdw>
                </a:effectLst>
              </a:rPr>
              <a:t>Management System </a:t>
            </a:r>
          </a:p>
          <a:p>
            <a:pPr algn="ctr"/>
            <a:endParaRPr lang="en-US" sz="3200" dirty="0">
              <a:ln w="0"/>
              <a:solidFill>
                <a:schemeClr val="tx1"/>
              </a:solidFill>
              <a:effectLst>
                <a:outerShdw blurRad="38100" dist="19050" dir="2700000" algn="tl" rotWithShape="0">
                  <a:schemeClr val="dk1">
                    <a:alpha val="40000"/>
                  </a:schemeClr>
                </a:outerShdw>
              </a:effectLst>
            </a:endParaRPr>
          </a:p>
          <a:p>
            <a:pPr algn="ctr"/>
            <a:r>
              <a:rPr lang="en-US" sz="2800" dirty="0">
                <a:ln w="0"/>
                <a:solidFill>
                  <a:schemeClr val="tx1"/>
                </a:solidFill>
                <a:effectLst>
                  <a:outerShdw blurRad="38100" dist="19050" dir="2700000" algn="tl" rotWithShape="0">
                    <a:schemeClr val="dk1">
                      <a:alpha val="40000"/>
                    </a:schemeClr>
                  </a:outerShdw>
                </a:effectLst>
              </a:rPr>
              <a:t>Under the guidance of </a:t>
            </a:r>
          </a:p>
          <a:p>
            <a:pPr algn="ctr"/>
            <a:r>
              <a:rPr lang="en-US" sz="2800" dirty="0">
                <a:ln w="0"/>
                <a:solidFill>
                  <a:schemeClr val="tx1"/>
                </a:solidFill>
                <a:effectLst>
                  <a:outerShdw blurRad="38100" dist="19050" dir="2700000" algn="tl" rotWithShape="0">
                    <a:schemeClr val="dk1">
                      <a:alpha val="40000"/>
                    </a:schemeClr>
                  </a:outerShdw>
                </a:effectLst>
              </a:rPr>
              <a:t>Dr. Sangeetha G</a:t>
            </a:r>
          </a:p>
          <a:p>
            <a:pPr algn="ctr"/>
            <a:endParaRPr lang="en-US" dirty="0">
              <a:ln w="0"/>
              <a:solidFill>
                <a:schemeClr val="tx1"/>
              </a:solidFill>
              <a:effectLst>
                <a:outerShdw blurRad="38100" dist="19050" dir="2700000" algn="tl" rotWithShape="0">
                  <a:schemeClr val="dk1">
                    <a:alpha val="40000"/>
                  </a:schemeClr>
                </a:outerShdw>
              </a:effectLst>
            </a:endParaRPr>
          </a:p>
          <a:p>
            <a:pPr algn="ctr"/>
            <a:r>
              <a:rPr lang="en-US" dirty="0">
                <a:ln w="0"/>
                <a:solidFill>
                  <a:schemeClr val="tx1"/>
                </a:solidFill>
                <a:effectLst>
                  <a:outerShdw blurRad="38100" dist="19050" dir="2700000" algn="tl" rotWithShape="0">
                    <a:schemeClr val="dk1">
                      <a:alpha val="40000"/>
                    </a:schemeClr>
                  </a:outerShdw>
                </a:effectLst>
              </a:rPr>
              <a:t>Team Members: Ananya Sreewastav 2241115</a:t>
            </a:r>
          </a:p>
          <a:p>
            <a:pPr algn="ctr"/>
            <a:r>
              <a:rPr lang="en-US" dirty="0">
                <a:ln w="0"/>
                <a:solidFill>
                  <a:schemeClr val="tx1"/>
                </a:solidFill>
                <a:effectLst>
                  <a:outerShdw blurRad="38100" dist="19050" dir="2700000" algn="tl" rotWithShape="0">
                    <a:schemeClr val="dk1">
                      <a:alpha val="40000"/>
                    </a:schemeClr>
                  </a:outerShdw>
                </a:effectLst>
              </a:rPr>
              <a:t>Brito Jaison 2241123</a:t>
            </a:r>
          </a:p>
          <a:p>
            <a:pPr algn="ctr"/>
            <a:r>
              <a:rPr lang="en-US" dirty="0">
                <a:ln w="0"/>
                <a:solidFill>
                  <a:schemeClr val="tx1"/>
                </a:solidFill>
                <a:effectLst>
                  <a:outerShdw blurRad="38100" dist="19050" dir="2700000" algn="tl" rotWithShape="0">
                    <a:schemeClr val="dk1">
                      <a:alpha val="40000"/>
                    </a:schemeClr>
                  </a:outerShdw>
                </a:effectLst>
              </a:rPr>
              <a:t>Parth Sharma 2241150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634B8E-CD6C-F806-E51C-3402C4FD25B9}"/>
              </a:ext>
            </a:extLst>
          </p:cNvPr>
          <p:cNvSpPr>
            <a:spLocks noGrp="1"/>
          </p:cNvSpPr>
          <p:nvPr>
            <p:ph type="title"/>
          </p:nvPr>
        </p:nvSpPr>
        <p:spPr/>
        <p:txBody>
          <a:bodyPr/>
          <a:lstStyle/>
          <a:p>
            <a:r>
              <a:rPr lang="en-IN" dirty="0"/>
              <a:t>Requirements Analysis</a:t>
            </a:r>
            <a:br>
              <a:rPr lang="en-IN" dirty="0"/>
            </a:br>
            <a:endParaRPr lang="en-IN" dirty="0"/>
          </a:p>
        </p:txBody>
      </p:sp>
      <p:sp>
        <p:nvSpPr>
          <p:cNvPr id="3" name="Text Placeholder 2">
            <a:extLst>
              <a:ext uri="{FF2B5EF4-FFF2-40B4-BE49-F238E27FC236}">
                <a16:creationId xmlns:a16="http://schemas.microsoft.com/office/drawing/2014/main" id="{D9C84F01-AC63-8573-D18E-EF72801E3BD2}"/>
              </a:ext>
            </a:extLst>
          </p:cNvPr>
          <p:cNvSpPr>
            <a:spLocks noGrp="1"/>
          </p:cNvSpPr>
          <p:nvPr>
            <p:ph type="body" idx="1"/>
          </p:nvPr>
        </p:nvSpPr>
        <p:spPr>
          <a:xfrm>
            <a:off x="457200" y="1209392"/>
            <a:ext cx="8229600" cy="4945500"/>
          </a:xfrm>
        </p:spPr>
        <p:txBody>
          <a:bodyPr/>
          <a:lstStyle/>
          <a:p>
            <a:r>
              <a:rPr lang="en-US" sz="2400" dirty="0">
                <a:latin typeface="Bahnschrift Light Condensed" panose="020B0502040204020203" pitchFamily="34" charset="0"/>
              </a:rPr>
              <a:t>TECHNICAL REQUIREMENTS </a:t>
            </a:r>
          </a:p>
          <a:p>
            <a:r>
              <a:rPr lang="en-US" sz="2400" dirty="0">
                <a:latin typeface="Bahnschrift Light Condensed" panose="020B0502040204020203" pitchFamily="34" charset="0"/>
              </a:rPr>
              <a:t>Performance : The user must have a secure internet connection through which they can access the website.</a:t>
            </a:r>
          </a:p>
          <a:p>
            <a:r>
              <a:rPr lang="en-US" sz="2400" dirty="0">
                <a:latin typeface="Bahnschrift Light Condensed" panose="020B0502040204020203" pitchFamily="34" charset="0"/>
              </a:rPr>
              <a:t> The performance of the website depends on the system specifications of the user and the browser they are accessing it with Data Security</a:t>
            </a:r>
          </a:p>
          <a:p>
            <a:r>
              <a:rPr lang="en-US" sz="2400" dirty="0">
                <a:latin typeface="Bahnschrift Light Condensed" panose="020B0502040204020203" pitchFamily="34" charset="0"/>
              </a:rPr>
              <a:t> The information stored by the security is stored in a secure manner such as students account and passwords Data Storage </a:t>
            </a:r>
          </a:p>
          <a:p>
            <a:r>
              <a:rPr lang="en-US" sz="2400" dirty="0">
                <a:latin typeface="Bahnschrift Light Condensed" panose="020B0502040204020203" pitchFamily="34" charset="0"/>
              </a:rPr>
              <a:t>The data is securely stored in a database </a:t>
            </a:r>
          </a:p>
          <a:p>
            <a:r>
              <a:rPr lang="en-US" sz="2400" dirty="0">
                <a:latin typeface="Bahnschrift Light Condensed" panose="020B0502040204020203" pitchFamily="34" charset="0"/>
              </a:rPr>
              <a:t>The database can only be accessed by authenticated admins of the software Reliability </a:t>
            </a:r>
          </a:p>
          <a:p>
            <a:r>
              <a:rPr lang="en-US" sz="2400" dirty="0">
                <a:latin typeface="Bahnschrift Light Condensed" panose="020B0502040204020203" pitchFamily="34" charset="0"/>
              </a:rPr>
              <a:t>The website is well designed with attractive </a:t>
            </a:r>
            <a:r>
              <a:rPr lang="en-US" sz="2400" dirty="0" err="1">
                <a:latin typeface="Bahnschrift Light Condensed" panose="020B0502040204020203" pitchFamily="34" charset="0"/>
              </a:rPr>
              <a:t>colour</a:t>
            </a:r>
            <a:r>
              <a:rPr lang="en-US" sz="2400" dirty="0">
                <a:latin typeface="Bahnschrift Light Condensed" panose="020B0502040204020203" pitchFamily="34" charset="0"/>
              </a:rPr>
              <a:t> palettes for good user interface </a:t>
            </a:r>
          </a:p>
          <a:p>
            <a:r>
              <a:rPr lang="en-US" sz="2400" dirty="0">
                <a:latin typeface="Bahnschrift Light Condensed" panose="020B0502040204020203" pitchFamily="34" charset="0"/>
              </a:rPr>
              <a:t>It is optimized for easy access and working of users so that anyone can easily do a fest registration </a:t>
            </a:r>
            <a:endParaRPr lang="en-IN" sz="2400" dirty="0">
              <a:latin typeface="Bahnschrift Light Condensed" panose="020B0502040204020203" pitchFamily="34" charset="0"/>
            </a:endParaRPr>
          </a:p>
        </p:txBody>
      </p:sp>
      <p:sp>
        <p:nvSpPr>
          <p:cNvPr id="4" name="Slide Number Placeholder 3">
            <a:extLst>
              <a:ext uri="{FF2B5EF4-FFF2-40B4-BE49-F238E27FC236}">
                <a16:creationId xmlns:a16="http://schemas.microsoft.com/office/drawing/2014/main" id="{917F013A-6AEC-5137-38F0-BEDD42A9FD2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10</a:t>
            </a:fld>
            <a:endParaRPr lang="en-IN"/>
          </a:p>
        </p:txBody>
      </p:sp>
    </p:spTree>
    <p:extLst>
      <p:ext uri="{BB962C8B-B14F-4D97-AF65-F5344CB8AC3E}">
        <p14:creationId xmlns:p14="http://schemas.microsoft.com/office/powerpoint/2010/main" val="8910187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7756B-A790-8615-55E0-CFB5CE1F1B8B}"/>
              </a:ext>
            </a:extLst>
          </p:cNvPr>
          <p:cNvSpPr>
            <a:spLocks noGrp="1"/>
          </p:cNvSpPr>
          <p:nvPr>
            <p:ph type="title"/>
          </p:nvPr>
        </p:nvSpPr>
        <p:spPr/>
        <p:txBody>
          <a:bodyPr/>
          <a:lstStyle/>
          <a:p>
            <a:r>
              <a:rPr lang="en-IN" dirty="0"/>
              <a:t>Requirements Analysis</a:t>
            </a:r>
          </a:p>
        </p:txBody>
      </p:sp>
      <p:sp>
        <p:nvSpPr>
          <p:cNvPr id="3" name="Text Placeholder 2">
            <a:extLst>
              <a:ext uri="{FF2B5EF4-FFF2-40B4-BE49-F238E27FC236}">
                <a16:creationId xmlns:a16="http://schemas.microsoft.com/office/drawing/2014/main" id="{ED223492-9CA5-ACB6-CB33-653E34690586}"/>
              </a:ext>
            </a:extLst>
          </p:cNvPr>
          <p:cNvSpPr>
            <a:spLocks noGrp="1"/>
          </p:cNvSpPr>
          <p:nvPr>
            <p:ph type="body" idx="1"/>
          </p:nvPr>
        </p:nvSpPr>
        <p:spPr/>
        <p:txBody>
          <a:bodyPr/>
          <a:lstStyle/>
          <a:p>
            <a:r>
              <a:rPr lang="en-IN" sz="2800" dirty="0">
                <a:latin typeface="Bahnschrift Light Condensed" panose="020B0502040204020203" pitchFamily="34" charset="0"/>
              </a:rPr>
              <a:t>SYSTEM REQUIREMENT </a:t>
            </a:r>
          </a:p>
          <a:p>
            <a:r>
              <a:rPr lang="en-IN" dirty="0">
                <a:latin typeface="Bahnschrift Light Condensed" panose="020B0502040204020203" pitchFamily="34" charset="0"/>
              </a:rPr>
              <a:t>Hardware requirements Processor :2 core or higher</a:t>
            </a:r>
          </a:p>
          <a:p>
            <a:r>
              <a:rPr lang="en-IN" dirty="0" err="1">
                <a:latin typeface="Bahnschrift Light Condensed" panose="020B0502040204020203" pitchFamily="34" charset="0"/>
              </a:rPr>
              <a:t>Os</a:t>
            </a:r>
            <a:r>
              <a:rPr lang="en-IN" dirty="0">
                <a:latin typeface="Bahnschrift Light Condensed" panose="020B0502040204020203" pitchFamily="34" charset="0"/>
              </a:rPr>
              <a:t> : windows 10 or higher Storage: 3gb Ram : 4GB Network card </a:t>
            </a:r>
          </a:p>
          <a:p>
            <a:pPr marL="63500" indent="0">
              <a:buNone/>
            </a:pPr>
            <a:endParaRPr lang="en-IN" dirty="0">
              <a:latin typeface="Bahnschrift Light Condensed" panose="020B0502040204020203" pitchFamily="34" charset="0"/>
            </a:endParaRPr>
          </a:p>
          <a:p>
            <a:r>
              <a:rPr lang="en-IN" sz="2800" dirty="0">
                <a:latin typeface="Bahnschrift Light Condensed" panose="020B0502040204020203" pitchFamily="34" charset="0"/>
              </a:rPr>
              <a:t>Software requirements DBMS: </a:t>
            </a:r>
          </a:p>
          <a:p>
            <a:r>
              <a:rPr lang="en-IN" dirty="0" err="1">
                <a:latin typeface="Bahnschrift Light Condensed" panose="020B0502040204020203" pitchFamily="34" charset="0"/>
              </a:rPr>
              <a:t>mysql</a:t>
            </a:r>
            <a:r>
              <a:rPr lang="en-IN" dirty="0">
                <a:latin typeface="Bahnschrift Light Condensed" panose="020B0502040204020203" pitchFamily="34" charset="0"/>
              </a:rPr>
              <a:t>/</a:t>
            </a:r>
            <a:r>
              <a:rPr lang="en-IN" dirty="0" err="1">
                <a:latin typeface="Bahnschrift Light Condensed" panose="020B0502040204020203" pitchFamily="34" charset="0"/>
              </a:rPr>
              <a:t>mongoDB</a:t>
            </a:r>
            <a:r>
              <a:rPr lang="en-IN" dirty="0">
                <a:latin typeface="Bahnschrift Light Condensed" panose="020B0502040204020203" pitchFamily="34" charset="0"/>
              </a:rPr>
              <a:t> </a:t>
            </a:r>
          </a:p>
          <a:p>
            <a:r>
              <a:rPr lang="en-IN" dirty="0">
                <a:latin typeface="Bahnschrift Light Condensed" panose="020B0502040204020203" pitchFamily="34" charset="0"/>
              </a:rPr>
              <a:t>Server: PHP/ Express.js </a:t>
            </a:r>
          </a:p>
          <a:p>
            <a:r>
              <a:rPr lang="en-IN" dirty="0">
                <a:latin typeface="Bahnschrift Light Condensed" panose="020B0502040204020203" pitchFamily="34" charset="0"/>
              </a:rPr>
              <a:t>Framework: React.js </a:t>
            </a:r>
          </a:p>
          <a:p>
            <a:pPr marL="63500" indent="0">
              <a:buNone/>
            </a:pPr>
            <a:endParaRPr lang="en-IN" dirty="0">
              <a:latin typeface="Bahnschrift Light Condensed" panose="020B0502040204020203" pitchFamily="34" charset="0"/>
            </a:endParaRPr>
          </a:p>
          <a:p>
            <a:r>
              <a:rPr lang="en-IN" sz="2800" dirty="0">
                <a:latin typeface="Bahnschrift Light Condensed" panose="020B0502040204020203" pitchFamily="34" charset="0"/>
              </a:rPr>
              <a:t>NETWORK REQUIREMENTS Network</a:t>
            </a:r>
            <a:r>
              <a:rPr lang="en-IN" dirty="0">
                <a:latin typeface="Bahnschrift Light Condensed" panose="020B0502040204020203" pitchFamily="34" charset="0"/>
              </a:rPr>
              <a:t>:</a:t>
            </a:r>
          </a:p>
          <a:p>
            <a:r>
              <a:rPr lang="en-IN" dirty="0">
                <a:latin typeface="Bahnschrift Light Condensed" panose="020B0502040204020203" pitchFamily="34" charset="0"/>
              </a:rPr>
              <a:t>Google Chrome / Mozilla or equivalent WIFI: Internet Required.</a:t>
            </a:r>
          </a:p>
        </p:txBody>
      </p:sp>
      <p:sp>
        <p:nvSpPr>
          <p:cNvPr id="4" name="Slide Number Placeholder 3">
            <a:extLst>
              <a:ext uri="{FF2B5EF4-FFF2-40B4-BE49-F238E27FC236}">
                <a16:creationId xmlns:a16="http://schemas.microsoft.com/office/drawing/2014/main" id="{5515A7F3-D96E-8B18-DD9B-8B8CE2C2EAA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11</a:t>
            </a:fld>
            <a:endParaRPr lang="en-IN"/>
          </a:p>
        </p:txBody>
      </p:sp>
    </p:spTree>
    <p:extLst>
      <p:ext uri="{BB962C8B-B14F-4D97-AF65-F5344CB8AC3E}">
        <p14:creationId xmlns:p14="http://schemas.microsoft.com/office/powerpoint/2010/main" val="17068476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BDFF2-01FD-0162-06E0-B23428B8F671}"/>
              </a:ext>
            </a:extLst>
          </p:cNvPr>
          <p:cNvSpPr>
            <a:spLocks noGrp="1"/>
          </p:cNvSpPr>
          <p:nvPr>
            <p:ph type="title"/>
          </p:nvPr>
        </p:nvSpPr>
        <p:spPr/>
        <p:txBody>
          <a:bodyPr/>
          <a:lstStyle/>
          <a:p>
            <a:r>
              <a:rPr lang="en-IN" dirty="0"/>
              <a:t>Implementation areas</a:t>
            </a:r>
          </a:p>
        </p:txBody>
      </p:sp>
      <p:sp>
        <p:nvSpPr>
          <p:cNvPr id="3" name="Text Placeholder 2">
            <a:extLst>
              <a:ext uri="{FF2B5EF4-FFF2-40B4-BE49-F238E27FC236}">
                <a16:creationId xmlns:a16="http://schemas.microsoft.com/office/drawing/2014/main" id="{22CBBD53-37E6-38B3-8E9E-3A21E434D5F5}"/>
              </a:ext>
            </a:extLst>
          </p:cNvPr>
          <p:cNvSpPr>
            <a:spLocks noGrp="1"/>
          </p:cNvSpPr>
          <p:nvPr>
            <p:ph type="body" idx="1"/>
          </p:nvPr>
        </p:nvSpPr>
        <p:spPr/>
        <p:txBody>
          <a:bodyPr/>
          <a:lstStyle/>
          <a:p>
            <a:r>
              <a:rPr lang="en-IN" sz="3600" dirty="0">
                <a:latin typeface="Bahnschrift Light Condensed" panose="020B0502040204020203" pitchFamily="34" charset="0"/>
              </a:rPr>
              <a:t>Our application can be used  by every student and club of Christ University and be scaled up to be used by other universities and colleges as well</a:t>
            </a:r>
          </a:p>
          <a:p>
            <a:pPr marL="63500" indent="0">
              <a:buNone/>
            </a:pPr>
            <a:endParaRPr lang="en-IN" sz="3600" dirty="0">
              <a:latin typeface="Bahnschrift Light Condensed" panose="020B0502040204020203" pitchFamily="34" charset="0"/>
            </a:endParaRPr>
          </a:p>
        </p:txBody>
      </p:sp>
      <p:sp>
        <p:nvSpPr>
          <p:cNvPr id="4" name="Slide Number Placeholder 3">
            <a:extLst>
              <a:ext uri="{FF2B5EF4-FFF2-40B4-BE49-F238E27FC236}">
                <a16:creationId xmlns:a16="http://schemas.microsoft.com/office/drawing/2014/main" id="{A754C517-CDA4-87C0-B9F1-C6C4A6E41D8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12</a:t>
            </a:fld>
            <a:endParaRPr lang="en-IN"/>
          </a:p>
        </p:txBody>
      </p:sp>
    </p:spTree>
    <p:extLst>
      <p:ext uri="{BB962C8B-B14F-4D97-AF65-F5344CB8AC3E}">
        <p14:creationId xmlns:p14="http://schemas.microsoft.com/office/powerpoint/2010/main" val="17204840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A4268-5562-C3DB-ED8E-468484E72037}"/>
              </a:ext>
            </a:extLst>
          </p:cNvPr>
          <p:cNvSpPr>
            <a:spLocks noGrp="1"/>
          </p:cNvSpPr>
          <p:nvPr>
            <p:ph type="title"/>
          </p:nvPr>
        </p:nvSpPr>
        <p:spPr>
          <a:xfrm>
            <a:off x="2221345" y="3015300"/>
            <a:ext cx="8229600" cy="827400"/>
          </a:xfrm>
        </p:spPr>
        <p:txBody>
          <a:bodyPr/>
          <a:lstStyle/>
          <a:p>
            <a:r>
              <a:rPr lang="en-IN" dirty="0"/>
              <a:t>USER INTERFACE</a:t>
            </a:r>
          </a:p>
        </p:txBody>
      </p:sp>
      <p:sp>
        <p:nvSpPr>
          <p:cNvPr id="3" name="Slide Number Placeholder 2">
            <a:extLst>
              <a:ext uri="{FF2B5EF4-FFF2-40B4-BE49-F238E27FC236}">
                <a16:creationId xmlns:a16="http://schemas.microsoft.com/office/drawing/2014/main" id="{B1B4E5FC-76AF-7D02-48D5-603947C47D4D}"/>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IN" smtClean="0"/>
              <a:t>13</a:t>
            </a:fld>
            <a:endParaRPr lang="en-IN"/>
          </a:p>
        </p:txBody>
      </p:sp>
    </p:spTree>
    <p:extLst>
      <p:ext uri="{BB962C8B-B14F-4D97-AF65-F5344CB8AC3E}">
        <p14:creationId xmlns:p14="http://schemas.microsoft.com/office/powerpoint/2010/main" val="16872632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11706-D32E-FB30-37D5-F72711443CE4}"/>
              </a:ext>
            </a:extLst>
          </p:cNvPr>
          <p:cNvSpPr>
            <a:spLocks noGrp="1"/>
          </p:cNvSpPr>
          <p:nvPr>
            <p:ph type="title"/>
          </p:nvPr>
        </p:nvSpPr>
        <p:spPr/>
        <p:txBody>
          <a:bodyPr/>
          <a:lstStyle/>
          <a:p>
            <a:r>
              <a:rPr lang="en-IN" dirty="0"/>
              <a:t>UI MODULES</a:t>
            </a:r>
          </a:p>
        </p:txBody>
      </p:sp>
      <p:sp>
        <p:nvSpPr>
          <p:cNvPr id="3" name="Text Placeholder 2">
            <a:extLst>
              <a:ext uri="{FF2B5EF4-FFF2-40B4-BE49-F238E27FC236}">
                <a16:creationId xmlns:a16="http://schemas.microsoft.com/office/drawing/2014/main" id="{DCFA2C0D-02E0-CD2C-5EEE-01CD00964323}"/>
              </a:ext>
            </a:extLst>
          </p:cNvPr>
          <p:cNvSpPr>
            <a:spLocks noGrp="1"/>
          </p:cNvSpPr>
          <p:nvPr>
            <p:ph type="body" idx="1"/>
          </p:nvPr>
        </p:nvSpPr>
        <p:spPr/>
        <p:txBody>
          <a:bodyPr/>
          <a:lstStyle/>
          <a:p>
            <a:r>
              <a:rPr lang="en-IN" dirty="0"/>
              <a:t>SIGN UP</a:t>
            </a:r>
          </a:p>
        </p:txBody>
      </p:sp>
      <p:sp>
        <p:nvSpPr>
          <p:cNvPr id="4" name="Slide Number Placeholder 3">
            <a:extLst>
              <a:ext uri="{FF2B5EF4-FFF2-40B4-BE49-F238E27FC236}">
                <a16:creationId xmlns:a16="http://schemas.microsoft.com/office/drawing/2014/main" id="{792A59F1-9FC8-CAFB-331A-0C26F528A03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14</a:t>
            </a:fld>
            <a:endParaRPr lang="en-IN"/>
          </a:p>
        </p:txBody>
      </p:sp>
      <p:pic>
        <p:nvPicPr>
          <p:cNvPr id="6" name="Picture 5">
            <a:extLst>
              <a:ext uri="{FF2B5EF4-FFF2-40B4-BE49-F238E27FC236}">
                <a16:creationId xmlns:a16="http://schemas.microsoft.com/office/drawing/2014/main" id="{7BA4E375-B53C-B987-C409-BC87AFDA498A}"/>
              </a:ext>
            </a:extLst>
          </p:cNvPr>
          <p:cNvPicPr>
            <a:picLocks noChangeAspect="1"/>
          </p:cNvPicPr>
          <p:nvPr/>
        </p:nvPicPr>
        <p:blipFill>
          <a:blip r:embed="rId2"/>
          <a:stretch>
            <a:fillRect/>
          </a:stretch>
        </p:blipFill>
        <p:spPr>
          <a:xfrm>
            <a:off x="457200" y="2287880"/>
            <a:ext cx="8513189" cy="3773293"/>
          </a:xfrm>
          <a:prstGeom prst="rect">
            <a:avLst/>
          </a:prstGeom>
        </p:spPr>
      </p:pic>
    </p:spTree>
    <p:extLst>
      <p:ext uri="{BB962C8B-B14F-4D97-AF65-F5344CB8AC3E}">
        <p14:creationId xmlns:p14="http://schemas.microsoft.com/office/powerpoint/2010/main" val="40131826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194AB-3485-1AF3-E90A-64CDA47AA0BF}"/>
              </a:ext>
            </a:extLst>
          </p:cNvPr>
          <p:cNvSpPr>
            <a:spLocks noGrp="1"/>
          </p:cNvSpPr>
          <p:nvPr>
            <p:ph type="title"/>
          </p:nvPr>
        </p:nvSpPr>
        <p:spPr/>
        <p:txBody>
          <a:bodyPr/>
          <a:lstStyle/>
          <a:p>
            <a:r>
              <a:rPr lang="en-IN" dirty="0"/>
              <a:t>UI MODULES</a:t>
            </a:r>
          </a:p>
        </p:txBody>
      </p:sp>
      <p:sp>
        <p:nvSpPr>
          <p:cNvPr id="3" name="Text Placeholder 2">
            <a:extLst>
              <a:ext uri="{FF2B5EF4-FFF2-40B4-BE49-F238E27FC236}">
                <a16:creationId xmlns:a16="http://schemas.microsoft.com/office/drawing/2014/main" id="{B158ACBA-C67C-0882-3198-2790E028D549}"/>
              </a:ext>
            </a:extLst>
          </p:cNvPr>
          <p:cNvSpPr>
            <a:spLocks noGrp="1"/>
          </p:cNvSpPr>
          <p:nvPr>
            <p:ph type="body" idx="1"/>
          </p:nvPr>
        </p:nvSpPr>
        <p:spPr/>
        <p:txBody>
          <a:bodyPr/>
          <a:lstStyle/>
          <a:p>
            <a:r>
              <a:rPr lang="en-IN" dirty="0"/>
              <a:t>LOGIN</a:t>
            </a:r>
          </a:p>
          <a:p>
            <a:endParaRPr lang="en-IN" dirty="0"/>
          </a:p>
        </p:txBody>
      </p:sp>
      <p:sp>
        <p:nvSpPr>
          <p:cNvPr id="4" name="Slide Number Placeholder 3">
            <a:extLst>
              <a:ext uri="{FF2B5EF4-FFF2-40B4-BE49-F238E27FC236}">
                <a16:creationId xmlns:a16="http://schemas.microsoft.com/office/drawing/2014/main" id="{27E85459-A42A-0424-8759-5A692FB6F1D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15</a:t>
            </a:fld>
            <a:endParaRPr lang="en-IN"/>
          </a:p>
        </p:txBody>
      </p:sp>
      <p:pic>
        <p:nvPicPr>
          <p:cNvPr id="6" name="Picture 5">
            <a:extLst>
              <a:ext uri="{FF2B5EF4-FFF2-40B4-BE49-F238E27FC236}">
                <a16:creationId xmlns:a16="http://schemas.microsoft.com/office/drawing/2014/main" id="{0BDF4254-8B7C-63DC-F613-FA63825FD776}"/>
              </a:ext>
            </a:extLst>
          </p:cNvPr>
          <p:cNvPicPr>
            <a:picLocks noChangeAspect="1"/>
          </p:cNvPicPr>
          <p:nvPr/>
        </p:nvPicPr>
        <p:blipFill>
          <a:blip r:embed="rId2"/>
          <a:stretch>
            <a:fillRect/>
          </a:stretch>
        </p:blipFill>
        <p:spPr>
          <a:xfrm>
            <a:off x="595223" y="2232048"/>
            <a:ext cx="8353124" cy="3734287"/>
          </a:xfrm>
          <a:prstGeom prst="rect">
            <a:avLst/>
          </a:prstGeom>
        </p:spPr>
      </p:pic>
    </p:spTree>
    <p:extLst>
      <p:ext uri="{BB962C8B-B14F-4D97-AF65-F5344CB8AC3E}">
        <p14:creationId xmlns:p14="http://schemas.microsoft.com/office/powerpoint/2010/main" val="32896231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153B0-19AF-93E6-77A6-D7BF16AB57D7}"/>
              </a:ext>
            </a:extLst>
          </p:cNvPr>
          <p:cNvSpPr>
            <a:spLocks noGrp="1"/>
          </p:cNvSpPr>
          <p:nvPr>
            <p:ph type="title"/>
          </p:nvPr>
        </p:nvSpPr>
        <p:spPr/>
        <p:txBody>
          <a:bodyPr/>
          <a:lstStyle/>
          <a:p>
            <a:r>
              <a:rPr lang="en-IN" dirty="0"/>
              <a:t>UI MODULES</a:t>
            </a:r>
          </a:p>
        </p:txBody>
      </p:sp>
      <p:sp>
        <p:nvSpPr>
          <p:cNvPr id="3" name="Text Placeholder 2">
            <a:extLst>
              <a:ext uri="{FF2B5EF4-FFF2-40B4-BE49-F238E27FC236}">
                <a16:creationId xmlns:a16="http://schemas.microsoft.com/office/drawing/2014/main" id="{36EF15BA-57D8-269F-DC6D-B31A36D17F8C}"/>
              </a:ext>
            </a:extLst>
          </p:cNvPr>
          <p:cNvSpPr>
            <a:spLocks noGrp="1"/>
          </p:cNvSpPr>
          <p:nvPr>
            <p:ph type="body" idx="1"/>
          </p:nvPr>
        </p:nvSpPr>
        <p:spPr/>
        <p:txBody>
          <a:bodyPr/>
          <a:lstStyle/>
          <a:p>
            <a:r>
              <a:rPr lang="en-IN" dirty="0"/>
              <a:t>HOME PAGE –USER</a:t>
            </a:r>
          </a:p>
          <a:p>
            <a:pPr marL="63500" indent="0">
              <a:buNone/>
            </a:pPr>
            <a:endParaRPr lang="en-IN" dirty="0"/>
          </a:p>
        </p:txBody>
      </p:sp>
      <p:sp>
        <p:nvSpPr>
          <p:cNvPr id="4" name="Slide Number Placeholder 3">
            <a:extLst>
              <a:ext uri="{FF2B5EF4-FFF2-40B4-BE49-F238E27FC236}">
                <a16:creationId xmlns:a16="http://schemas.microsoft.com/office/drawing/2014/main" id="{9ABE3E7D-48A3-FBB5-0EBF-75D85052CB4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16</a:t>
            </a:fld>
            <a:endParaRPr lang="en-IN"/>
          </a:p>
        </p:txBody>
      </p:sp>
      <p:pic>
        <p:nvPicPr>
          <p:cNvPr id="6" name="Picture 5">
            <a:extLst>
              <a:ext uri="{FF2B5EF4-FFF2-40B4-BE49-F238E27FC236}">
                <a16:creationId xmlns:a16="http://schemas.microsoft.com/office/drawing/2014/main" id="{DDB1DB34-6A4D-842A-5407-A48C80BD3398}"/>
              </a:ext>
            </a:extLst>
          </p:cNvPr>
          <p:cNvPicPr>
            <a:picLocks noChangeAspect="1"/>
          </p:cNvPicPr>
          <p:nvPr/>
        </p:nvPicPr>
        <p:blipFill>
          <a:blip r:embed="rId2"/>
          <a:stretch>
            <a:fillRect/>
          </a:stretch>
        </p:blipFill>
        <p:spPr>
          <a:xfrm>
            <a:off x="457200" y="2095320"/>
            <a:ext cx="8429043" cy="3810630"/>
          </a:xfrm>
          <a:prstGeom prst="rect">
            <a:avLst/>
          </a:prstGeom>
        </p:spPr>
      </p:pic>
    </p:spTree>
    <p:extLst>
      <p:ext uri="{BB962C8B-B14F-4D97-AF65-F5344CB8AC3E}">
        <p14:creationId xmlns:p14="http://schemas.microsoft.com/office/powerpoint/2010/main" val="1234198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AADE4-E235-7A17-BF24-A40ABC633802}"/>
              </a:ext>
            </a:extLst>
          </p:cNvPr>
          <p:cNvSpPr>
            <a:spLocks noGrp="1"/>
          </p:cNvSpPr>
          <p:nvPr>
            <p:ph type="title"/>
          </p:nvPr>
        </p:nvSpPr>
        <p:spPr/>
        <p:txBody>
          <a:bodyPr/>
          <a:lstStyle/>
          <a:p>
            <a:r>
              <a:rPr lang="en-IN" dirty="0"/>
              <a:t>UI MODULES</a:t>
            </a:r>
          </a:p>
        </p:txBody>
      </p:sp>
      <p:sp>
        <p:nvSpPr>
          <p:cNvPr id="3" name="Text Placeholder 2">
            <a:extLst>
              <a:ext uri="{FF2B5EF4-FFF2-40B4-BE49-F238E27FC236}">
                <a16:creationId xmlns:a16="http://schemas.microsoft.com/office/drawing/2014/main" id="{6BD2E90E-FF7C-223A-7970-0DA2A1E6CA95}"/>
              </a:ext>
            </a:extLst>
          </p:cNvPr>
          <p:cNvSpPr>
            <a:spLocks noGrp="1"/>
          </p:cNvSpPr>
          <p:nvPr>
            <p:ph type="body" idx="1"/>
          </p:nvPr>
        </p:nvSpPr>
        <p:spPr/>
        <p:txBody>
          <a:bodyPr/>
          <a:lstStyle/>
          <a:p>
            <a:r>
              <a:rPr lang="en-IN" dirty="0"/>
              <a:t>SEE MORE PAGE</a:t>
            </a:r>
          </a:p>
          <a:p>
            <a:pPr marL="63500" indent="0">
              <a:buNone/>
            </a:pPr>
            <a:endParaRPr lang="en-IN" dirty="0"/>
          </a:p>
        </p:txBody>
      </p:sp>
      <p:sp>
        <p:nvSpPr>
          <p:cNvPr id="4" name="Slide Number Placeholder 3">
            <a:extLst>
              <a:ext uri="{FF2B5EF4-FFF2-40B4-BE49-F238E27FC236}">
                <a16:creationId xmlns:a16="http://schemas.microsoft.com/office/drawing/2014/main" id="{CDF76503-D1CA-D716-F40A-8BBB79540AC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17</a:t>
            </a:fld>
            <a:endParaRPr lang="en-IN"/>
          </a:p>
        </p:txBody>
      </p:sp>
      <p:pic>
        <p:nvPicPr>
          <p:cNvPr id="6" name="Picture 5">
            <a:extLst>
              <a:ext uri="{FF2B5EF4-FFF2-40B4-BE49-F238E27FC236}">
                <a16:creationId xmlns:a16="http://schemas.microsoft.com/office/drawing/2014/main" id="{5CDC0333-6F1A-7DF8-C220-1250D24283C5}"/>
              </a:ext>
            </a:extLst>
          </p:cNvPr>
          <p:cNvPicPr>
            <a:picLocks noChangeAspect="1"/>
          </p:cNvPicPr>
          <p:nvPr/>
        </p:nvPicPr>
        <p:blipFill>
          <a:blip r:embed="rId2"/>
          <a:stretch>
            <a:fillRect/>
          </a:stretch>
        </p:blipFill>
        <p:spPr>
          <a:xfrm>
            <a:off x="457200" y="2050314"/>
            <a:ext cx="8520866" cy="3855636"/>
          </a:xfrm>
          <a:prstGeom prst="rect">
            <a:avLst/>
          </a:prstGeom>
        </p:spPr>
      </p:pic>
    </p:spTree>
    <p:extLst>
      <p:ext uri="{BB962C8B-B14F-4D97-AF65-F5344CB8AC3E}">
        <p14:creationId xmlns:p14="http://schemas.microsoft.com/office/powerpoint/2010/main" val="37288415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CC2A3-CDAB-18AE-20FA-715F26C8CC06}"/>
              </a:ext>
            </a:extLst>
          </p:cNvPr>
          <p:cNvSpPr>
            <a:spLocks noGrp="1"/>
          </p:cNvSpPr>
          <p:nvPr>
            <p:ph type="title"/>
          </p:nvPr>
        </p:nvSpPr>
        <p:spPr/>
        <p:txBody>
          <a:bodyPr/>
          <a:lstStyle/>
          <a:p>
            <a:r>
              <a:rPr lang="en-IN" dirty="0"/>
              <a:t>UI MODULES</a:t>
            </a:r>
          </a:p>
        </p:txBody>
      </p:sp>
      <p:sp>
        <p:nvSpPr>
          <p:cNvPr id="3" name="Text Placeholder 2">
            <a:extLst>
              <a:ext uri="{FF2B5EF4-FFF2-40B4-BE49-F238E27FC236}">
                <a16:creationId xmlns:a16="http://schemas.microsoft.com/office/drawing/2014/main" id="{EB8F3DBC-B874-4247-A9A1-F60805C597AA}"/>
              </a:ext>
            </a:extLst>
          </p:cNvPr>
          <p:cNvSpPr>
            <a:spLocks noGrp="1"/>
          </p:cNvSpPr>
          <p:nvPr>
            <p:ph type="body" idx="1"/>
          </p:nvPr>
        </p:nvSpPr>
        <p:spPr/>
        <p:txBody>
          <a:bodyPr/>
          <a:lstStyle/>
          <a:p>
            <a:r>
              <a:rPr lang="en-IN" dirty="0"/>
              <a:t>USER PROFILE</a:t>
            </a:r>
          </a:p>
          <a:p>
            <a:endParaRPr lang="en-IN" dirty="0"/>
          </a:p>
        </p:txBody>
      </p:sp>
      <p:sp>
        <p:nvSpPr>
          <p:cNvPr id="4" name="Slide Number Placeholder 3">
            <a:extLst>
              <a:ext uri="{FF2B5EF4-FFF2-40B4-BE49-F238E27FC236}">
                <a16:creationId xmlns:a16="http://schemas.microsoft.com/office/drawing/2014/main" id="{97BF26A0-49EF-38BC-61AB-495D255A6E1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18</a:t>
            </a:fld>
            <a:endParaRPr lang="en-IN"/>
          </a:p>
        </p:txBody>
      </p:sp>
      <p:pic>
        <p:nvPicPr>
          <p:cNvPr id="6" name="Picture 5">
            <a:extLst>
              <a:ext uri="{FF2B5EF4-FFF2-40B4-BE49-F238E27FC236}">
                <a16:creationId xmlns:a16="http://schemas.microsoft.com/office/drawing/2014/main" id="{67F4283E-C7A0-5603-2E01-268A2106F023}"/>
              </a:ext>
            </a:extLst>
          </p:cNvPr>
          <p:cNvPicPr>
            <a:picLocks noChangeAspect="1"/>
          </p:cNvPicPr>
          <p:nvPr/>
        </p:nvPicPr>
        <p:blipFill>
          <a:blip r:embed="rId2"/>
          <a:stretch>
            <a:fillRect/>
          </a:stretch>
        </p:blipFill>
        <p:spPr>
          <a:xfrm>
            <a:off x="543464" y="2046924"/>
            <a:ext cx="8359283" cy="3741401"/>
          </a:xfrm>
          <a:prstGeom prst="rect">
            <a:avLst/>
          </a:prstGeom>
        </p:spPr>
      </p:pic>
    </p:spTree>
    <p:extLst>
      <p:ext uri="{BB962C8B-B14F-4D97-AF65-F5344CB8AC3E}">
        <p14:creationId xmlns:p14="http://schemas.microsoft.com/office/powerpoint/2010/main" val="15464649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829DB-EA75-1D0A-677E-301DE7EB0B62}"/>
              </a:ext>
            </a:extLst>
          </p:cNvPr>
          <p:cNvSpPr>
            <a:spLocks noGrp="1"/>
          </p:cNvSpPr>
          <p:nvPr>
            <p:ph type="title"/>
          </p:nvPr>
        </p:nvSpPr>
        <p:spPr/>
        <p:txBody>
          <a:bodyPr/>
          <a:lstStyle/>
          <a:p>
            <a:r>
              <a:rPr lang="en-IN" dirty="0"/>
              <a:t>UI MODULES</a:t>
            </a:r>
          </a:p>
        </p:txBody>
      </p:sp>
      <p:sp>
        <p:nvSpPr>
          <p:cNvPr id="3" name="Text Placeholder 2">
            <a:extLst>
              <a:ext uri="{FF2B5EF4-FFF2-40B4-BE49-F238E27FC236}">
                <a16:creationId xmlns:a16="http://schemas.microsoft.com/office/drawing/2014/main" id="{A9753F27-91DA-B05D-223B-A078FF1EFEB0}"/>
              </a:ext>
            </a:extLst>
          </p:cNvPr>
          <p:cNvSpPr>
            <a:spLocks noGrp="1"/>
          </p:cNvSpPr>
          <p:nvPr>
            <p:ph type="body" idx="1"/>
          </p:nvPr>
        </p:nvSpPr>
        <p:spPr>
          <a:xfrm>
            <a:off x="457200" y="1474940"/>
            <a:ext cx="8229600" cy="4945500"/>
          </a:xfrm>
        </p:spPr>
        <p:txBody>
          <a:bodyPr/>
          <a:lstStyle/>
          <a:p>
            <a:r>
              <a:rPr lang="en-IN" dirty="0"/>
              <a:t>FEST PAGE</a:t>
            </a:r>
          </a:p>
          <a:p>
            <a:endParaRPr lang="en-IN" dirty="0"/>
          </a:p>
        </p:txBody>
      </p:sp>
      <p:sp>
        <p:nvSpPr>
          <p:cNvPr id="4" name="Slide Number Placeholder 3">
            <a:extLst>
              <a:ext uri="{FF2B5EF4-FFF2-40B4-BE49-F238E27FC236}">
                <a16:creationId xmlns:a16="http://schemas.microsoft.com/office/drawing/2014/main" id="{573A61F4-3888-1002-0955-66F99CD603F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19</a:t>
            </a:fld>
            <a:endParaRPr lang="en-IN"/>
          </a:p>
        </p:txBody>
      </p:sp>
      <p:pic>
        <p:nvPicPr>
          <p:cNvPr id="6" name="Picture 5">
            <a:extLst>
              <a:ext uri="{FF2B5EF4-FFF2-40B4-BE49-F238E27FC236}">
                <a16:creationId xmlns:a16="http://schemas.microsoft.com/office/drawing/2014/main" id="{6B0868B8-77DA-22D2-31E6-89A26CEACBC5}"/>
              </a:ext>
            </a:extLst>
          </p:cNvPr>
          <p:cNvPicPr>
            <a:picLocks noChangeAspect="1"/>
          </p:cNvPicPr>
          <p:nvPr/>
        </p:nvPicPr>
        <p:blipFill>
          <a:blip r:embed="rId2"/>
          <a:stretch>
            <a:fillRect/>
          </a:stretch>
        </p:blipFill>
        <p:spPr>
          <a:xfrm>
            <a:off x="597871" y="2121526"/>
            <a:ext cx="8205171" cy="3757308"/>
          </a:xfrm>
          <a:prstGeom prst="rect">
            <a:avLst/>
          </a:prstGeom>
        </p:spPr>
      </p:pic>
    </p:spTree>
    <p:extLst>
      <p:ext uri="{BB962C8B-B14F-4D97-AF65-F5344CB8AC3E}">
        <p14:creationId xmlns:p14="http://schemas.microsoft.com/office/powerpoint/2010/main" val="233844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261AC-1D3A-8EC6-3D71-9247FDE8AB84}"/>
              </a:ext>
            </a:extLst>
          </p:cNvPr>
          <p:cNvSpPr>
            <a:spLocks noGrp="1"/>
          </p:cNvSpPr>
          <p:nvPr>
            <p:ph type="title"/>
          </p:nvPr>
        </p:nvSpPr>
        <p:spPr/>
        <p:txBody>
          <a:bodyPr/>
          <a:lstStyle/>
          <a:p>
            <a:r>
              <a:rPr lang="en-IN" dirty="0"/>
              <a:t>ABSTRACT </a:t>
            </a:r>
          </a:p>
        </p:txBody>
      </p:sp>
      <p:sp>
        <p:nvSpPr>
          <p:cNvPr id="3" name="Text Placeholder 2">
            <a:extLst>
              <a:ext uri="{FF2B5EF4-FFF2-40B4-BE49-F238E27FC236}">
                <a16:creationId xmlns:a16="http://schemas.microsoft.com/office/drawing/2014/main" id="{85026064-3782-C6AB-D651-CF4918CD4386}"/>
              </a:ext>
            </a:extLst>
          </p:cNvPr>
          <p:cNvSpPr>
            <a:spLocks noGrp="1"/>
          </p:cNvSpPr>
          <p:nvPr>
            <p:ph type="body" idx="1"/>
          </p:nvPr>
        </p:nvSpPr>
        <p:spPr>
          <a:xfrm>
            <a:off x="365684" y="1119959"/>
            <a:ext cx="8229600" cy="4945500"/>
          </a:xfrm>
        </p:spPr>
        <p:txBody>
          <a:bodyPr/>
          <a:lstStyle/>
          <a:p>
            <a:r>
              <a:rPr lang="en-US" sz="1800" dirty="0">
                <a:latin typeface="Bahnschrift Light SemiCondensed" panose="020B0502040204020203" pitchFamily="34" charset="0"/>
              </a:rPr>
              <a:t>The University Event Management System or UEMS is a comprehensive web based application which provides one stop solution for hosting events and providing students of the campus with a platform to stay updated with all the events happening in the campus and attend them. </a:t>
            </a:r>
          </a:p>
          <a:p>
            <a:r>
              <a:rPr lang="en-US" sz="1800" dirty="0">
                <a:latin typeface="Bahnschrift Light SemiCondensed" panose="020B0502040204020203" pitchFamily="34" charset="0"/>
              </a:rPr>
              <a:t>The UEMS enables the organisers from various departments,clubs and other festing bodies to display relevant information of their event with all the necessary details such as time,venue,date and even provide information about attendance claims. </a:t>
            </a:r>
          </a:p>
          <a:p>
            <a:r>
              <a:rPr lang="en-US" sz="1800" dirty="0">
                <a:latin typeface="Bahnschrift Light SemiCondensed" panose="020B0502040204020203" pitchFamily="34" charset="0"/>
              </a:rPr>
              <a:t>On the user side, students would be able to view all the events and fests happening around the campus and would even be shown events based on their deanery</a:t>
            </a:r>
          </a:p>
        </p:txBody>
      </p:sp>
      <p:sp>
        <p:nvSpPr>
          <p:cNvPr id="4" name="Slide Number Placeholder 3">
            <a:extLst>
              <a:ext uri="{FF2B5EF4-FFF2-40B4-BE49-F238E27FC236}">
                <a16:creationId xmlns:a16="http://schemas.microsoft.com/office/drawing/2014/main" id="{B3AF401C-88BD-882D-0B75-98BB9EECB76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2</a:t>
            </a:fld>
            <a:endParaRPr lang="en-IN"/>
          </a:p>
        </p:txBody>
      </p:sp>
      <p:sp>
        <p:nvSpPr>
          <p:cNvPr id="5" name="Title 1">
            <a:extLst>
              <a:ext uri="{FF2B5EF4-FFF2-40B4-BE49-F238E27FC236}">
                <a16:creationId xmlns:a16="http://schemas.microsoft.com/office/drawing/2014/main" id="{D6520EA7-3472-4E9B-CFEC-B6D2B48C32E7}"/>
              </a:ext>
            </a:extLst>
          </p:cNvPr>
          <p:cNvSpPr txBox="1">
            <a:spLocks/>
          </p:cNvSpPr>
          <p:nvPr/>
        </p:nvSpPr>
        <p:spPr>
          <a:xfrm>
            <a:off x="502859" y="3834241"/>
            <a:ext cx="8229600" cy="827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66666"/>
              </a:buClr>
              <a:buSzPts val="3600"/>
              <a:buFont typeface="Georgia"/>
              <a:buNone/>
              <a:defRPr sz="3600" b="1" i="0" u="none" strike="noStrike" cap="none">
                <a:solidFill>
                  <a:srgbClr val="666666"/>
                </a:solidFill>
                <a:latin typeface="Georgia"/>
                <a:ea typeface="Georgia"/>
                <a:cs typeface="Georgia"/>
                <a:sym typeface="Georgia"/>
              </a:defRPr>
            </a:lvl1pPr>
            <a:lvl2pPr marR="0" lvl="1" algn="l" rtl="0">
              <a:lnSpc>
                <a:spcPct val="100000"/>
              </a:lnSpc>
              <a:spcBef>
                <a:spcPts val="0"/>
              </a:spcBef>
              <a:spcAft>
                <a:spcPts val="0"/>
              </a:spcAft>
              <a:buClr>
                <a:srgbClr val="666666"/>
              </a:buClr>
              <a:buSzPts val="2800"/>
              <a:buFont typeface="Georgia"/>
              <a:buNone/>
              <a:defRPr sz="2800" b="1" i="0" u="none" strike="noStrike" cap="none">
                <a:solidFill>
                  <a:srgbClr val="666666"/>
                </a:solidFill>
                <a:latin typeface="Georgia"/>
                <a:ea typeface="Georgia"/>
                <a:cs typeface="Georgia"/>
                <a:sym typeface="Georgia"/>
              </a:defRPr>
            </a:lvl2pPr>
            <a:lvl3pPr marR="0" lvl="2" algn="l" rtl="0">
              <a:lnSpc>
                <a:spcPct val="100000"/>
              </a:lnSpc>
              <a:spcBef>
                <a:spcPts val="0"/>
              </a:spcBef>
              <a:spcAft>
                <a:spcPts val="0"/>
              </a:spcAft>
              <a:buClr>
                <a:srgbClr val="666666"/>
              </a:buClr>
              <a:buSzPts val="2800"/>
              <a:buFont typeface="Georgia"/>
              <a:buNone/>
              <a:defRPr sz="2800" b="1" i="0" u="none" strike="noStrike" cap="none">
                <a:solidFill>
                  <a:srgbClr val="666666"/>
                </a:solidFill>
                <a:latin typeface="Georgia"/>
                <a:ea typeface="Georgia"/>
                <a:cs typeface="Georgia"/>
                <a:sym typeface="Georgia"/>
              </a:defRPr>
            </a:lvl3pPr>
            <a:lvl4pPr marR="0" lvl="3" algn="l" rtl="0">
              <a:lnSpc>
                <a:spcPct val="100000"/>
              </a:lnSpc>
              <a:spcBef>
                <a:spcPts val="0"/>
              </a:spcBef>
              <a:spcAft>
                <a:spcPts val="0"/>
              </a:spcAft>
              <a:buClr>
                <a:srgbClr val="666666"/>
              </a:buClr>
              <a:buSzPts val="2800"/>
              <a:buFont typeface="Georgia"/>
              <a:buNone/>
              <a:defRPr sz="2800" b="1" i="0" u="none" strike="noStrike" cap="none">
                <a:solidFill>
                  <a:srgbClr val="666666"/>
                </a:solidFill>
                <a:latin typeface="Georgia"/>
                <a:ea typeface="Georgia"/>
                <a:cs typeface="Georgia"/>
                <a:sym typeface="Georgia"/>
              </a:defRPr>
            </a:lvl4pPr>
            <a:lvl5pPr marR="0" lvl="4" algn="l" rtl="0">
              <a:lnSpc>
                <a:spcPct val="100000"/>
              </a:lnSpc>
              <a:spcBef>
                <a:spcPts val="0"/>
              </a:spcBef>
              <a:spcAft>
                <a:spcPts val="0"/>
              </a:spcAft>
              <a:buClr>
                <a:srgbClr val="666666"/>
              </a:buClr>
              <a:buSzPts val="2800"/>
              <a:buFont typeface="Georgia"/>
              <a:buNone/>
              <a:defRPr sz="2800" b="1" i="0" u="none" strike="noStrike" cap="none">
                <a:solidFill>
                  <a:srgbClr val="666666"/>
                </a:solidFill>
                <a:latin typeface="Georgia"/>
                <a:ea typeface="Georgia"/>
                <a:cs typeface="Georgia"/>
                <a:sym typeface="Georgia"/>
              </a:defRPr>
            </a:lvl5pPr>
            <a:lvl6pPr marR="0" lvl="5" algn="l" rtl="0">
              <a:lnSpc>
                <a:spcPct val="100000"/>
              </a:lnSpc>
              <a:spcBef>
                <a:spcPts val="0"/>
              </a:spcBef>
              <a:spcAft>
                <a:spcPts val="0"/>
              </a:spcAft>
              <a:buClr>
                <a:srgbClr val="666666"/>
              </a:buClr>
              <a:buSzPts val="2800"/>
              <a:buFont typeface="Georgia"/>
              <a:buNone/>
              <a:defRPr sz="2800" b="1" i="0" u="none" strike="noStrike" cap="none">
                <a:solidFill>
                  <a:srgbClr val="666666"/>
                </a:solidFill>
                <a:latin typeface="Georgia"/>
                <a:ea typeface="Georgia"/>
                <a:cs typeface="Georgia"/>
                <a:sym typeface="Georgia"/>
              </a:defRPr>
            </a:lvl6pPr>
            <a:lvl7pPr marR="0" lvl="6" algn="l" rtl="0">
              <a:lnSpc>
                <a:spcPct val="100000"/>
              </a:lnSpc>
              <a:spcBef>
                <a:spcPts val="0"/>
              </a:spcBef>
              <a:spcAft>
                <a:spcPts val="0"/>
              </a:spcAft>
              <a:buClr>
                <a:srgbClr val="666666"/>
              </a:buClr>
              <a:buSzPts val="2800"/>
              <a:buFont typeface="Georgia"/>
              <a:buNone/>
              <a:defRPr sz="2800" b="1" i="0" u="none" strike="noStrike" cap="none">
                <a:solidFill>
                  <a:srgbClr val="666666"/>
                </a:solidFill>
                <a:latin typeface="Georgia"/>
                <a:ea typeface="Georgia"/>
                <a:cs typeface="Georgia"/>
                <a:sym typeface="Georgia"/>
              </a:defRPr>
            </a:lvl7pPr>
            <a:lvl8pPr marR="0" lvl="7" algn="l" rtl="0">
              <a:lnSpc>
                <a:spcPct val="100000"/>
              </a:lnSpc>
              <a:spcBef>
                <a:spcPts val="0"/>
              </a:spcBef>
              <a:spcAft>
                <a:spcPts val="0"/>
              </a:spcAft>
              <a:buClr>
                <a:srgbClr val="666666"/>
              </a:buClr>
              <a:buSzPts val="2800"/>
              <a:buFont typeface="Georgia"/>
              <a:buNone/>
              <a:defRPr sz="2800" b="1" i="0" u="none" strike="noStrike" cap="none">
                <a:solidFill>
                  <a:srgbClr val="666666"/>
                </a:solidFill>
                <a:latin typeface="Georgia"/>
                <a:ea typeface="Georgia"/>
                <a:cs typeface="Georgia"/>
                <a:sym typeface="Georgia"/>
              </a:defRPr>
            </a:lvl8pPr>
            <a:lvl9pPr marR="0" lvl="8" algn="l" rtl="0">
              <a:lnSpc>
                <a:spcPct val="100000"/>
              </a:lnSpc>
              <a:spcBef>
                <a:spcPts val="0"/>
              </a:spcBef>
              <a:spcAft>
                <a:spcPts val="0"/>
              </a:spcAft>
              <a:buClr>
                <a:srgbClr val="666666"/>
              </a:buClr>
              <a:buSzPts val="2800"/>
              <a:buFont typeface="Georgia"/>
              <a:buNone/>
              <a:defRPr sz="2800" b="1" i="0" u="none" strike="noStrike" cap="none">
                <a:solidFill>
                  <a:srgbClr val="666666"/>
                </a:solidFill>
                <a:latin typeface="Georgia"/>
                <a:ea typeface="Georgia"/>
                <a:cs typeface="Georgia"/>
                <a:sym typeface="Georgia"/>
              </a:defRPr>
            </a:lvl9pPr>
          </a:lstStyle>
          <a:p>
            <a:r>
              <a:rPr lang="en-IN" dirty="0"/>
              <a:t>SDG GOALS</a:t>
            </a:r>
          </a:p>
          <a:p>
            <a:endParaRPr lang="en-IN" dirty="0"/>
          </a:p>
          <a:p>
            <a:r>
              <a:rPr lang="en-IN" dirty="0"/>
              <a:t> </a:t>
            </a:r>
          </a:p>
        </p:txBody>
      </p:sp>
      <p:sp>
        <p:nvSpPr>
          <p:cNvPr id="7" name="Text Placeholder 2">
            <a:extLst>
              <a:ext uri="{FF2B5EF4-FFF2-40B4-BE49-F238E27FC236}">
                <a16:creationId xmlns:a16="http://schemas.microsoft.com/office/drawing/2014/main" id="{A5174199-D3B1-5523-52B5-E78D10160AF6}"/>
              </a:ext>
            </a:extLst>
          </p:cNvPr>
          <p:cNvSpPr txBox="1">
            <a:spLocks/>
          </p:cNvSpPr>
          <p:nvPr/>
        </p:nvSpPr>
        <p:spPr>
          <a:xfrm>
            <a:off x="640034" y="4772941"/>
            <a:ext cx="8229600" cy="494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93700" algn="l" rtl="0">
              <a:lnSpc>
                <a:spcPct val="100000"/>
              </a:lnSpc>
              <a:spcBef>
                <a:spcPts val="0"/>
              </a:spcBef>
              <a:spcAft>
                <a:spcPts val="0"/>
              </a:spcAft>
              <a:buClr>
                <a:srgbClr val="000000"/>
              </a:buClr>
              <a:buSzPts val="2600"/>
              <a:buFont typeface="Georgia"/>
              <a:buChar char="●"/>
              <a:defRPr sz="2600" b="0" i="0" u="none" strike="noStrike" cap="none">
                <a:solidFill>
                  <a:srgbClr val="000000"/>
                </a:solidFill>
                <a:latin typeface="Georgia"/>
                <a:ea typeface="Georgia"/>
                <a:cs typeface="Georgia"/>
                <a:sym typeface="Georgia"/>
              </a:defRPr>
            </a:lvl1pPr>
            <a:lvl2pPr marL="914400" marR="0" lvl="1" indent="-342900" algn="l" rtl="0">
              <a:lnSpc>
                <a:spcPct val="100000"/>
              </a:lnSpc>
              <a:spcBef>
                <a:spcPts val="1000"/>
              </a:spcBef>
              <a:spcAft>
                <a:spcPts val="0"/>
              </a:spcAft>
              <a:buClr>
                <a:srgbClr val="000000"/>
              </a:buClr>
              <a:buSzPts val="1800"/>
              <a:buFont typeface="Georgia"/>
              <a:buChar char="○"/>
              <a:defRPr sz="1800" b="0" i="0" u="none" strike="noStrike" cap="none">
                <a:solidFill>
                  <a:srgbClr val="000000"/>
                </a:solidFill>
                <a:latin typeface="Georgia"/>
                <a:ea typeface="Georgia"/>
                <a:cs typeface="Georgia"/>
                <a:sym typeface="Georgia"/>
              </a:defRPr>
            </a:lvl2pPr>
            <a:lvl3pPr marL="1371600" marR="0" lvl="2" indent="-355600" algn="l" rtl="0">
              <a:lnSpc>
                <a:spcPct val="100000"/>
              </a:lnSpc>
              <a:spcBef>
                <a:spcPts val="1000"/>
              </a:spcBef>
              <a:spcAft>
                <a:spcPts val="0"/>
              </a:spcAft>
              <a:buClr>
                <a:srgbClr val="000000"/>
              </a:buClr>
              <a:buSzPts val="2000"/>
              <a:buFont typeface="Georgia"/>
              <a:buChar char="■"/>
              <a:defRPr sz="2000" b="0" i="0" u="none" strike="noStrike" cap="none">
                <a:solidFill>
                  <a:srgbClr val="000000"/>
                </a:solidFill>
                <a:latin typeface="Georgia"/>
                <a:ea typeface="Georgia"/>
                <a:cs typeface="Georgia"/>
                <a:sym typeface="Georgia"/>
              </a:defRPr>
            </a:lvl3pPr>
            <a:lvl4pPr marL="1828800" marR="0" lvl="3" indent="-342900" algn="l" rtl="0">
              <a:lnSpc>
                <a:spcPct val="100000"/>
              </a:lnSpc>
              <a:spcBef>
                <a:spcPts val="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4pPr>
            <a:lvl5pPr marL="2286000" marR="0" lvl="4" indent="-342900" algn="l" rtl="0">
              <a:lnSpc>
                <a:spcPct val="100000"/>
              </a:lnSpc>
              <a:spcBef>
                <a:spcPts val="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5pPr>
            <a:lvl6pPr marL="2743200" marR="0" lvl="5" indent="-342900" algn="l" rtl="0">
              <a:lnSpc>
                <a:spcPct val="100000"/>
              </a:lnSpc>
              <a:spcBef>
                <a:spcPts val="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6pPr>
            <a:lvl7pPr marL="3200400" marR="0" lvl="6" indent="-342900" algn="l" rtl="0">
              <a:lnSpc>
                <a:spcPct val="100000"/>
              </a:lnSpc>
              <a:spcBef>
                <a:spcPts val="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7pPr>
            <a:lvl8pPr marL="3657600" marR="0" lvl="7" indent="-342900" algn="l" rtl="0">
              <a:lnSpc>
                <a:spcPct val="100000"/>
              </a:lnSpc>
              <a:spcBef>
                <a:spcPts val="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8pPr>
            <a:lvl9pPr marL="4114800" marR="0" lvl="8" indent="-342900" algn="l" rtl="0">
              <a:lnSpc>
                <a:spcPct val="100000"/>
              </a:lnSpc>
              <a:spcBef>
                <a:spcPts val="0"/>
              </a:spcBef>
              <a:spcAft>
                <a:spcPts val="60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9pPr>
          </a:lstStyle>
          <a:p>
            <a:endParaRPr lang="en-US" sz="1800" dirty="0">
              <a:latin typeface="Bahnschrift Light SemiCondensed" panose="020B0502040204020203" pitchFamily="34" charset="0"/>
            </a:endParaRPr>
          </a:p>
        </p:txBody>
      </p:sp>
      <p:sp>
        <p:nvSpPr>
          <p:cNvPr id="9" name="Text Placeholder 2">
            <a:extLst>
              <a:ext uri="{FF2B5EF4-FFF2-40B4-BE49-F238E27FC236}">
                <a16:creationId xmlns:a16="http://schemas.microsoft.com/office/drawing/2014/main" id="{0CF2C6F7-07CE-C615-9D5B-9951E37DCB07}"/>
              </a:ext>
            </a:extLst>
          </p:cNvPr>
          <p:cNvSpPr txBox="1">
            <a:spLocks/>
          </p:cNvSpPr>
          <p:nvPr/>
        </p:nvSpPr>
        <p:spPr>
          <a:xfrm>
            <a:off x="365684" y="4385250"/>
            <a:ext cx="8229600" cy="494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93700" algn="l" rtl="0">
              <a:lnSpc>
                <a:spcPct val="100000"/>
              </a:lnSpc>
              <a:spcBef>
                <a:spcPts val="0"/>
              </a:spcBef>
              <a:spcAft>
                <a:spcPts val="0"/>
              </a:spcAft>
              <a:buClr>
                <a:srgbClr val="000000"/>
              </a:buClr>
              <a:buSzPts val="2600"/>
              <a:buFont typeface="Georgia"/>
              <a:buChar char="●"/>
              <a:defRPr sz="2600" b="0" i="0" u="none" strike="noStrike" cap="none">
                <a:solidFill>
                  <a:srgbClr val="000000"/>
                </a:solidFill>
                <a:latin typeface="Georgia"/>
                <a:ea typeface="Georgia"/>
                <a:cs typeface="Georgia"/>
                <a:sym typeface="Georgia"/>
              </a:defRPr>
            </a:lvl1pPr>
            <a:lvl2pPr marL="914400" marR="0" lvl="1" indent="-342900" algn="l" rtl="0">
              <a:lnSpc>
                <a:spcPct val="100000"/>
              </a:lnSpc>
              <a:spcBef>
                <a:spcPts val="1000"/>
              </a:spcBef>
              <a:spcAft>
                <a:spcPts val="0"/>
              </a:spcAft>
              <a:buClr>
                <a:srgbClr val="000000"/>
              </a:buClr>
              <a:buSzPts val="1800"/>
              <a:buFont typeface="Georgia"/>
              <a:buChar char="○"/>
              <a:defRPr sz="1800" b="0" i="0" u="none" strike="noStrike" cap="none">
                <a:solidFill>
                  <a:srgbClr val="000000"/>
                </a:solidFill>
                <a:latin typeface="Georgia"/>
                <a:ea typeface="Georgia"/>
                <a:cs typeface="Georgia"/>
                <a:sym typeface="Georgia"/>
              </a:defRPr>
            </a:lvl2pPr>
            <a:lvl3pPr marL="1371600" marR="0" lvl="2" indent="-355600" algn="l" rtl="0">
              <a:lnSpc>
                <a:spcPct val="100000"/>
              </a:lnSpc>
              <a:spcBef>
                <a:spcPts val="1000"/>
              </a:spcBef>
              <a:spcAft>
                <a:spcPts val="0"/>
              </a:spcAft>
              <a:buClr>
                <a:srgbClr val="000000"/>
              </a:buClr>
              <a:buSzPts val="2000"/>
              <a:buFont typeface="Georgia"/>
              <a:buChar char="■"/>
              <a:defRPr sz="2000" b="0" i="0" u="none" strike="noStrike" cap="none">
                <a:solidFill>
                  <a:srgbClr val="000000"/>
                </a:solidFill>
                <a:latin typeface="Georgia"/>
                <a:ea typeface="Georgia"/>
                <a:cs typeface="Georgia"/>
                <a:sym typeface="Georgia"/>
              </a:defRPr>
            </a:lvl3pPr>
            <a:lvl4pPr marL="1828800" marR="0" lvl="3" indent="-342900" algn="l" rtl="0">
              <a:lnSpc>
                <a:spcPct val="100000"/>
              </a:lnSpc>
              <a:spcBef>
                <a:spcPts val="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4pPr>
            <a:lvl5pPr marL="2286000" marR="0" lvl="4" indent="-342900" algn="l" rtl="0">
              <a:lnSpc>
                <a:spcPct val="100000"/>
              </a:lnSpc>
              <a:spcBef>
                <a:spcPts val="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5pPr>
            <a:lvl6pPr marL="2743200" marR="0" lvl="5" indent="-342900" algn="l" rtl="0">
              <a:lnSpc>
                <a:spcPct val="100000"/>
              </a:lnSpc>
              <a:spcBef>
                <a:spcPts val="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6pPr>
            <a:lvl7pPr marL="3200400" marR="0" lvl="6" indent="-342900" algn="l" rtl="0">
              <a:lnSpc>
                <a:spcPct val="100000"/>
              </a:lnSpc>
              <a:spcBef>
                <a:spcPts val="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7pPr>
            <a:lvl8pPr marL="3657600" marR="0" lvl="7" indent="-342900" algn="l" rtl="0">
              <a:lnSpc>
                <a:spcPct val="100000"/>
              </a:lnSpc>
              <a:spcBef>
                <a:spcPts val="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8pPr>
            <a:lvl9pPr marL="4114800" marR="0" lvl="8" indent="-342900" algn="l" rtl="0">
              <a:lnSpc>
                <a:spcPct val="100000"/>
              </a:lnSpc>
              <a:spcBef>
                <a:spcPts val="0"/>
              </a:spcBef>
              <a:spcAft>
                <a:spcPts val="60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9pPr>
          </a:lstStyle>
          <a:p>
            <a:r>
              <a:rPr lang="en-IN" sz="2000" dirty="0">
                <a:latin typeface="Bahnschrift Light Condensed" panose="020B0502040204020203" pitchFamily="34" charset="0"/>
              </a:rPr>
              <a:t>SDG 4: Quality Education</a:t>
            </a:r>
          </a:p>
          <a:p>
            <a:r>
              <a:rPr lang="en-US" sz="2000" dirty="0">
                <a:latin typeface="Bahnschrift Light Condensed" panose="020B0502040204020203" pitchFamily="34" charset="0"/>
              </a:rPr>
              <a:t>SDG 9: Industry, Innovation, and Infrastructure</a:t>
            </a:r>
            <a:endParaRPr lang="en-IN" sz="2000" dirty="0">
              <a:latin typeface="Bahnschrift Light Condensed" panose="020B0502040204020203" pitchFamily="34" charset="0"/>
            </a:endParaRPr>
          </a:p>
          <a:p>
            <a:r>
              <a:rPr lang="en-US" sz="2000" dirty="0">
                <a:latin typeface="Bahnschrift Light Condensed" panose="020B0502040204020203" pitchFamily="34" charset="0"/>
              </a:rPr>
              <a:t>SDG 8: Decent Work and Economic Growth</a:t>
            </a:r>
          </a:p>
        </p:txBody>
      </p:sp>
    </p:spTree>
    <p:extLst>
      <p:ext uri="{BB962C8B-B14F-4D97-AF65-F5344CB8AC3E}">
        <p14:creationId xmlns:p14="http://schemas.microsoft.com/office/powerpoint/2010/main" val="616520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3B00C-26F8-95DC-4C85-455B693CB1BF}"/>
              </a:ext>
            </a:extLst>
          </p:cNvPr>
          <p:cNvSpPr>
            <a:spLocks noGrp="1"/>
          </p:cNvSpPr>
          <p:nvPr>
            <p:ph type="title"/>
          </p:nvPr>
        </p:nvSpPr>
        <p:spPr>
          <a:xfrm>
            <a:off x="3191164" y="3015300"/>
            <a:ext cx="8229600" cy="827400"/>
          </a:xfrm>
        </p:spPr>
        <p:txBody>
          <a:bodyPr/>
          <a:lstStyle/>
          <a:p>
            <a:r>
              <a:rPr lang="en-IN" dirty="0"/>
              <a:t>DATABASE</a:t>
            </a:r>
          </a:p>
        </p:txBody>
      </p:sp>
      <p:sp>
        <p:nvSpPr>
          <p:cNvPr id="3" name="Slide Number Placeholder 2">
            <a:extLst>
              <a:ext uri="{FF2B5EF4-FFF2-40B4-BE49-F238E27FC236}">
                <a16:creationId xmlns:a16="http://schemas.microsoft.com/office/drawing/2014/main" id="{A0EBD697-D0B1-D3A8-0B57-40F0E458F329}"/>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IN" smtClean="0"/>
              <a:t>20</a:t>
            </a:fld>
            <a:endParaRPr lang="en-IN"/>
          </a:p>
        </p:txBody>
      </p:sp>
    </p:spTree>
    <p:extLst>
      <p:ext uri="{BB962C8B-B14F-4D97-AF65-F5344CB8AC3E}">
        <p14:creationId xmlns:p14="http://schemas.microsoft.com/office/powerpoint/2010/main" val="19130674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213D1-3E73-DE34-7D92-90654B0AD967}"/>
              </a:ext>
            </a:extLst>
          </p:cNvPr>
          <p:cNvSpPr>
            <a:spLocks noGrp="1"/>
          </p:cNvSpPr>
          <p:nvPr>
            <p:ph type="title"/>
          </p:nvPr>
        </p:nvSpPr>
        <p:spPr/>
        <p:txBody>
          <a:bodyPr/>
          <a:lstStyle/>
          <a:p>
            <a:r>
              <a:rPr lang="en-IN" dirty="0"/>
              <a:t>About MYSQL </a:t>
            </a:r>
          </a:p>
        </p:txBody>
      </p:sp>
      <p:sp>
        <p:nvSpPr>
          <p:cNvPr id="3" name="Text Placeholder 2">
            <a:extLst>
              <a:ext uri="{FF2B5EF4-FFF2-40B4-BE49-F238E27FC236}">
                <a16:creationId xmlns:a16="http://schemas.microsoft.com/office/drawing/2014/main" id="{72049975-1D4C-E268-4F6F-ED85276AD91C}"/>
              </a:ext>
            </a:extLst>
          </p:cNvPr>
          <p:cNvSpPr>
            <a:spLocks noGrp="1"/>
          </p:cNvSpPr>
          <p:nvPr>
            <p:ph type="body" idx="1"/>
          </p:nvPr>
        </p:nvSpPr>
        <p:spPr/>
        <p:txBody>
          <a:bodyPr/>
          <a:lstStyle/>
          <a:p>
            <a:pPr marL="63500" indent="0">
              <a:buNone/>
            </a:pPr>
            <a:r>
              <a:rPr lang="en-US" b="0" i="0" dirty="0">
                <a:solidFill>
                  <a:schemeClr val="tx1"/>
                </a:solidFill>
                <a:effectLst/>
                <a:latin typeface="Bahnschrift Light Condensed" panose="020B0502040204020203" pitchFamily="34" charset="0"/>
              </a:rPr>
              <a:t>MySQL reigns as a dominant open-source relational database, powering countless websites and apps. Known for scalability, security, and user-friendliness, it caters to projects both big and small. Its intuitive SQL language and vast community support make it perfect for beginners and veterans alike. From simple blogs to complex e-commerce platforms, MySQL's flexibility and feature-richness adapt to diverse needs. While not suited for every enterprise scenario, its affordability and popularity make it a top choice for anyone seeking a reliable and powerful database solution. </a:t>
            </a:r>
            <a:endParaRPr lang="en-IN" dirty="0">
              <a:solidFill>
                <a:schemeClr val="tx1"/>
              </a:solidFill>
              <a:latin typeface="Bahnschrift Light Condensed" panose="020B0502040204020203" pitchFamily="34" charset="0"/>
            </a:endParaRPr>
          </a:p>
        </p:txBody>
      </p:sp>
      <p:sp>
        <p:nvSpPr>
          <p:cNvPr id="4" name="Slide Number Placeholder 3">
            <a:extLst>
              <a:ext uri="{FF2B5EF4-FFF2-40B4-BE49-F238E27FC236}">
                <a16:creationId xmlns:a16="http://schemas.microsoft.com/office/drawing/2014/main" id="{D776C3DF-DD9C-B206-B969-04EF35DEEE6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21</a:t>
            </a:fld>
            <a:endParaRPr lang="en-IN"/>
          </a:p>
        </p:txBody>
      </p:sp>
    </p:spTree>
    <p:extLst>
      <p:ext uri="{BB962C8B-B14F-4D97-AF65-F5344CB8AC3E}">
        <p14:creationId xmlns:p14="http://schemas.microsoft.com/office/powerpoint/2010/main" val="18871368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06EAB-8D76-52D3-193B-0ABB8F01C256}"/>
              </a:ext>
            </a:extLst>
          </p:cNvPr>
          <p:cNvSpPr>
            <a:spLocks noGrp="1"/>
          </p:cNvSpPr>
          <p:nvPr>
            <p:ph type="title"/>
          </p:nvPr>
        </p:nvSpPr>
        <p:spPr/>
        <p:txBody>
          <a:bodyPr/>
          <a:lstStyle/>
          <a:p>
            <a:r>
              <a:rPr lang="en-IN" dirty="0"/>
              <a:t>DATABASE</a:t>
            </a:r>
          </a:p>
        </p:txBody>
      </p:sp>
      <p:sp>
        <p:nvSpPr>
          <p:cNvPr id="3" name="Text Placeholder 2">
            <a:extLst>
              <a:ext uri="{FF2B5EF4-FFF2-40B4-BE49-F238E27FC236}">
                <a16:creationId xmlns:a16="http://schemas.microsoft.com/office/drawing/2014/main" id="{8E275ADD-2CDE-AD10-E8A1-AE4E5B5CC272}"/>
              </a:ext>
            </a:extLst>
          </p:cNvPr>
          <p:cNvSpPr>
            <a:spLocks noGrp="1"/>
          </p:cNvSpPr>
          <p:nvPr>
            <p:ph type="body" idx="1"/>
          </p:nvPr>
        </p:nvSpPr>
        <p:spPr/>
        <p:txBody>
          <a:bodyPr/>
          <a:lstStyle/>
          <a:p>
            <a:r>
              <a:rPr lang="en-IN" dirty="0">
                <a:latin typeface="Bahnschrift Light Condensed" panose="020B0502040204020203" pitchFamily="34" charset="0"/>
              </a:rPr>
              <a:t>SCHEMA:</a:t>
            </a:r>
          </a:p>
          <a:p>
            <a:pPr marL="63500" indent="0">
              <a:buNone/>
            </a:pPr>
            <a:r>
              <a:rPr lang="en-IN" dirty="0"/>
              <a:t>    </a:t>
            </a:r>
          </a:p>
        </p:txBody>
      </p:sp>
      <p:sp>
        <p:nvSpPr>
          <p:cNvPr id="4" name="Slide Number Placeholder 3">
            <a:extLst>
              <a:ext uri="{FF2B5EF4-FFF2-40B4-BE49-F238E27FC236}">
                <a16:creationId xmlns:a16="http://schemas.microsoft.com/office/drawing/2014/main" id="{C89E56E6-0F39-152F-45A3-71480B157D9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22</a:t>
            </a:fld>
            <a:endParaRPr lang="en-IN"/>
          </a:p>
        </p:txBody>
      </p:sp>
      <p:pic>
        <p:nvPicPr>
          <p:cNvPr id="6" name="Picture 5">
            <a:extLst>
              <a:ext uri="{FF2B5EF4-FFF2-40B4-BE49-F238E27FC236}">
                <a16:creationId xmlns:a16="http://schemas.microsoft.com/office/drawing/2014/main" id="{C8AFF1A5-5429-FEBD-5C6F-7F2B1A7C5F1A}"/>
              </a:ext>
            </a:extLst>
          </p:cNvPr>
          <p:cNvPicPr>
            <a:picLocks noChangeAspect="1"/>
          </p:cNvPicPr>
          <p:nvPr/>
        </p:nvPicPr>
        <p:blipFill>
          <a:blip r:embed="rId2"/>
          <a:stretch>
            <a:fillRect/>
          </a:stretch>
        </p:blipFill>
        <p:spPr>
          <a:xfrm>
            <a:off x="573656" y="2045506"/>
            <a:ext cx="7996687" cy="3825387"/>
          </a:xfrm>
          <a:prstGeom prst="rect">
            <a:avLst/>
          </a:prstGeom>
        </p:spPr>
      </p:pic>
    </p:spTree>
    <p:extLst>
      <p:ext uri="{BB962C8B-B14F-4D97-AF65-F5344CB8AC3E}">
        <p14:creationId xmlns:p14="http://schemas.microsoft.com/office/powerpoint/2010/main" val="20802770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4CDF9-3497-6115-D070-C735FB29A117}"/>
              </a:ext>
            </a:extLst>
          </p:cNvPr>
          <p:cNvSpPr>
            <a:spLocks noGrp="1"/>
          </p:cNvSpPr>
          <p:nvPr>
            <p:ph type="title"/>
          </p:nvPr>
        </p:nvSpPr>
        <p:spPr/>
        <p:txBody>
          <a:bodyPr/>
          <a:lstStyle/>
          <a:p>
            <a:r>
              <a:rPr lang="en-IN" dirty="0"/>
              <a:t>DATABASE</a:t>
            </a:r>
          </a:p>
        </p:txBody>
      </p:sp>
      <p:sp>
        <p:nvSpPr>
          <p:cNvPr id="3" name="Text Placeholder 2">
            <a:extLst>
              <a:ext uri="{FF2B5EF4-FFF2-40B4-BE49-F238E27FC236}">
                <a16:creationId xmlns:a16="http://schemas.microsoft.com/office/drawing/2014/main" id="{1745AA84-6EC2-E096-1AC0-B5EF631771FF}"/>
              </a:ext>
            </a:extLst>
          </p:cNvPr>
          <p:cNvSpPr>
            <a:spLocks noGrp="1"/>
          </p:cNvSpPr>
          <p:nvPr>
            <p:ph type="body" idx="1"/>
          </p:nvPr>
        </p:nvSpPr>
        <p:spPr/>
        <p:txBody>
          <a:bodyPr/>
          <a:lstStyle/>
          <a:p>
            <a:r>
              <a:rPr lang="en-IN" dirty="0">
                <a:latin typeface="Bahnschrift Light Condensed" panose="020B0502040204020203" pitchFamily="34" charset="0"/>
              </a:rPr>
              <a:t>ER DIAGRAM</a:t>
            </a:r>
          </a:p>
          <a:p>
            <a:endParaRPr lang="en-IN" dirty="0"/>
          </a:p>
        </p:txBody>
      </p:sp>
      <p:sp>
        <p:nvSpPr>
          <p:cNvPr id="4" name="Slide Number Placeholder 3">
            <a:extLst>
              <a:ext uri="{FF2B5EF4-FFF2-40B4-BE49-F238E27FC236}">
                <a16:creationId xmlns:a16="http://schemas.microsoft.com/office/drawing/2014/main" id="{E9B2040B-66AA-AC09-3A40-70F97C20CCF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23</a:t>
            </a:fld>
            <a:endParaRPr lang="en-IN"/>
          </a:p>
        </p:txBody>
      </p:sp>
      <p:pic>
        <p:nvPicPr>
          <p:cNvPr id="6" name="Picture 5">
            <a:extLst>
              <a:ext uri="{FF2B5EF4-FFF2-40B4-BE49-F238E27FC236}">
                <a16:creationId xmlns:a16="http://schemas.microsoft.com/office/drawing/2014/main" id="{D7291B71-3B5F-92A6-CA77-49DAB85F659D}"/>
              </a:ext>
            </a:extLst>
          </p:cNvPr>
          <p:cNvPicPr>
            <a:picLocks noChangeAspect="1"/>
          </p:cNvPicPr>
          <p:nvPr/>
        </p:nvPicPr>
        <p:blipFill>
          <a:blip r:embed="rId2"/>
          <a:stretch>
            <a:fillRect/>
          </a:stretch>
        </p:blipFill>
        <p:spPr>
          <a:xfrm>
            <a:off x="586596" y="2031174"/>
            <a:ext cx="8100204" cy="4399776"/>
          </a:xfrm>
          <a:prstGeom prst="rect">
            <a:avLst/>
          </a:prstGeom>
        </p:spPr>
      </p:pic>
    </p:spTree>
    <p:extLst>
      <p:ext uri="{BB962C8B-B14F-4D97-AF65-F5344CB8AC3E}">
        <p14:creationId xmlns:p14="http://schemas.microsoft.com/office/powerpoint/2010/main" val="30579898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51C3D-04A5-82B9-592C-D723CFF891C6}"/>
              </a:ext>
            </a:extLst>
          </p:cNvPr>
          <p:cNvSpPr>
            <a:spLocks noGrp="1"/>
          </p:cNvSpPr>
          <p:nvPr>
            <p:ph type="title"/>
          </p:nvPr>
        </p:nvSpPr>
        <p:spPr/>
        <p:txBody>
          <a:bodyPr/>
          <a:lstStyle/>
          <a:p>
            <a:r>
              <a:rPr lang="en-IN" dirty="0"/>
              <a:t>Data Dictionary</a:t>
            </a:r>
          </a:p>
        </p:txBody>
      </p:sp>
      <p:sp>
        <p:nvSpPr>
          <p:cNvPr id="3" name="Text Placeholder 2">
            <a:extLst>
              <a:ext uri="{FF2B5EF4-FFF2-40B4-BE49-F238E27FC236}">
                <a16:creationId xmlns:a16="http://schemas.microsoft.com/office/drawing/2014/main" id="{0B33A909-9917-B789-1125-6180F770E09E}"/>
              </a:ext>
            </a:extLst>
          </p:cNvPr>
          <p:cNvSpPr>
            <a:spLocks noGrp="1"/>
          </p:cNvSpPr>
          <p:nvPr>
            <p:ph type="body" idx="1"/>
          </p:nvPr>
        </p:nvSpPr>
        <p:spPr/>
        <p:txBody>
          <a:bodyPr/>
          <a:lstStyle/>
          <a:p>
            <a:r>
              <a:rPr lang="en-IN" dirty="0">
                <a:latin typeface="Bahnschrift Light Condensed" panose="020B0502040204020203" pitchFamily="34" charset="0"/>
              </a:rPr>
              <a:t>Tables used in the Database:</a:t>
            </a:r>
          </a:p>
          <a:p>
            <a:pPr marL="63500" indent="0">
              <a:buNone/>
            </a:pPr>
            <a:r>
              <a:rPr lang="en-IN" dirty="0">
                <a:latin typeface="Bahnschrift Light Condensed" panose="020B0502040204020203" pitchFamily="34" charset="0"/>
              </a:rPr>
              <a:t> 1. User (3NF)</a:t>
            </a:r>
          </a:p>
          <a:p>
            <a:pPr marL="63500" indent="0">
              <a:buNone/>
            </a:pPr>
            <a:r>
              <a:rPr lang="en-IN" dirty="0">
                <a:latin typeface="Bahnschrift Light Condensed" panose="020B0502040204020203" pitchFamily="34" charset="0"/>
              </a:rPr>
              <a:t> 2. Dept (3NF) </a:t>
            </a:r>
          </a:p>
          <a:p>
            <a:pPr marL="63500" indent="0">
              <a:buNone/>
            </a:pPr>
            <a:r>
              <a:rPr lang="en-IN" dirty="0">
                <a:latin typeface="Bahnschrift Light Condensed" panose="020B0502040204020203" pitchFamily="34" charset="0"/>
              </a:rPr>
              <a:t> 3. Club (3NF) </a:t>
            </a:r>
          </a:p>
          <a:p>
            <a:pPr marL="63500" indent="0">
              <a:buNone/>
            </a:pPr>
            <a:r>
              <a:rPr lang="en-IN" dirty="0">
                <a:latin typeface="Bahnschrift Light Condensed" panose="020B0502040204020203" pitchFamily="34" charset="0"/>
              </a:rPr>
              <a:t> 4. Events (3NF) </a:t>
            </a:r>
          </a:p>
          <a:p>
            <a:pPr marL="63500" indent="0">
              <a:buNone/>
            </a:pPr>
            <a:r>
              <a:rPr lang="en-IN" dirty="0">
                <a:latin typeface="Bahnschrift Light Condensed" panose="020B0502040204020203" pitchFamily="34" charset="0"/>
              </a:rPr>
              <a:t> 5. Tags (3NF) </a:t>
            </a:r>
          </a:p>
          <a:p>
            <a:pPr marL="63500" indent="0">
              <a:buNone/>
            </a:pPr>
            <a:r>
              <a:rPr lang="en-IN" dirty="0">
                <a:latin typeface="Bahnschrift Light Condensed" panose="020B0502040204020203" pitchFamily="34" charset="0"/>
              </a:rPr>
              <a:t> 6. Category (3NF)</a:t>
            </a:r>
          </a:p>
          <a:p>
            <a:pPr marL="63500" indent="0">
              <a:buNone/>
            </a:pPr>
            <a:r>
              <a:rPr lang="en-IN" dirty="0">
                <a:latin typeface="Bahnschrift Light Condensed" panose="020B0502040204020203" pitchFamily="34" charset="0"/>
              </a:rPr>
              <a:t> 7. Subevents (3NF) </a:t>
            </a:r>
          </a:p>
          <a:p>
            <a:pPr marL="63500" indent="0">
              <a:buNone/>
            </a:pPr>
            <a:r>
              <a:rPr lang="en-IN" dirty="0">
                <a:latin typeface="Bahnschrift Light Condensed" panose="020B0502040204020203" pitchFamily="34" charset="0"/>
              </a:rPr>
              <a:t> 8. Participated (2NF) </a:t>
            </a:r>
          </a:p>
          <a:p>
            <a:pPr marL="63500" indent="0">
              <a:buNone/>
            </a:pPr>
            <a:r>
              <a:rPr lang="en-IN" dirty="0">
                <a:latin typeface="Bahnschrift Light Condensed" panose="020B0502040204020203" pitchFamily="34" charset="0"/>
              </a:rPr>
              <a:t> 9. </a:t>
            </a:r>
            <a:r>
              <a:rPr lang="en-IN" dirty="0" err="1">
                <a:latin typeface="Bahnschrift Light Condensed" panose="020B0502040204020203" pitchFamily="34" charset="0"/>
              </a:rPr>
              <a:t>Events_tags</a:t>
            </a:r>
            <a:r>
              <a:rPr lang="en-IN" dirty="0">
                <a:latin typeface="Bahnschrift Light Condensed" panose="020B0502040204020203" pitchFamily="34" charset="0"/>
              </a:rPr>
              <a:t> (2NF)</a:t>
            </a:r>
          </a:p>
        </p:txBody>
      </p:sp>
      <p:sp>
        <p:nvSpPr>
          <p:cNvPr id="4" name="Slide Number Placeholder 3">
            <a:extLst>
              <a:ext uri="{FF2B5EF4-FFF2-40B4-BE49-F238E27FC236}">
                <a16:creationId xmlns:a16="http://schemas.microsoft.com/office/drawing/2014/main" id="{F58913AE-4F76-8515-518B-5576A64EA3B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24</a:t>
            </a:fld>
            <a:endParaRPr lang="en-IN"/>
          </a:p>
        </p:txBody>
      </p:sp>
    </p:spTree>
    <p:extLst>
      <p:ext uri="{BB962C8B-B14F-4D97-AF65-F5344CB8AC3E}">
        <p14:creationId xmlns:p14="http://schemas.microsoft.com/office/powerpoint/2010/main" val="27674828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42295-19A4-6725-A17F-EFEC6BBAFA2E}"/>
              </a:ext>
            </a:extLst>
          </p:cNvPr>
          <p:cNvSpPr>
            <a:spLocks noGrp="1"/>
          </p:cNvSpPr>
          <p:nvPr>
            <p:ph type="title"/>
          </p:nvPr>
        </p:nvSpPr>
        <p:spPr/>
        <p:txBody>
          <a:bodyPr/>
          <a:lstStyle/>
          <a:p>
            <a:r>
              <a:rPr lang="en-IN" dirty="0"/>
              <a:t>TABLE DESCRIPTION</a:t>
            </a:r>
          </a:p>
        </p:txBody>
      </p:sp>
      <p:sp>
        <p:nvSpPr>
          <p:cNvPr id="4" name="Slide Number Placeholder 3">
            <a:extLst>
              <a:ext uri="{FF2B5EF4-FFF2-40B4-BE49-F238E27FC236}">
                <a16:creationId xmlns:a16="http://schemas.microsoft.com/office/drawing/2014/main" id="{F7D59C75-994D-BC6E-2B1E-0B206C1B292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25</a:t>
            </a:fld>
            <a:endParaRPr lang="en-IN"/>
          </a:p>
        </p:txBody>
      </p:sp>
      <p:pic>
        <p:nvPicPr>
          <p:cNvPr id="6" name="Picture 5">
            <a:extLst>
              <a:ext uri="{FF2B5EF4-FFF2-40B4-BE49-F238E27FC236}">
                <a16:creationId xmlns:a16="http://schemas.microsoft.com/office/drawing/2014/main" id="{A948C1F0-D6F3-BEE1-A174-01A27E37A903}"/>
              </a:ext>
            </a:extLst>
          </p:cNvPr>
          <p:cNvPicPr>
            <a:picLocks noChangeAspect="1"/>
          </p:cNvPicPr>
          <p:nvPr/>
        </p:nvPicPr>
        <p:blipFill>
          <a:blip r:embed="rId2"/>
          <a:stretch>
            <a:fillRect/>
          </a:stretch>
        </p:blipFill>
        <p:spPr>
          <a:xfrm>
            <a:off x="457200" y="1207321"/>
            <a:ext cx="4986068" cy="5208378"/>
          </a:xfrm>
          <a:prstGeom prst="rect">
            <a:avLst/>
          </a:prstGeom>
        </p:spPr>
      </p:pic>
      <p:sp>
        <p:nvSpPr>
          <p:cNvPr id="7" name="TextBox 6">
            <a:extLst>
              <a:ext uri="{FF2B5EF4-FFF2-40B4-BE49-F238E27FC236}">
                <a16:creationId xmlns:a16="http://schemas.microsoft.com/office/drawing/2014/main" id="{278E1921-0D85-682D-C774-7D024EC33411}"/>
              </a:ext>
            </a:extLst>
          </p:cNvPr>
          <p:cNvSpPr txBox="1"/>
          <p:nvPr/>
        </p:nvSpPr>
        <p:spPr>
          <a:xfrm>
            <a:off x="5596452" y="1308061"/>
            <a:ext cx="2937164" cy="4031873"/>
          </a:xfrm>
          <a:prstGeom prst="rect">
            <a:avLst/>
          </a:prstGeom>
          <a:noFill/>
        </p:spPr>
        <p:txBody>
          <a:bodyPr wrap="square" rtlCol="0">
            <a:spAutoFit/>
          </a:bodyPr>
          <a:lstStyle/>
          <a:p>
            <a:pPr marL="342900" indent="-342900">
              <a:buAutoNum type="arabicParenR"/>
            </a:pPr>
            <a:r>
              <a:rPr lang="en-IN" sz="3200" dirty="0">
                <a:latin typeface="Bahnschrift Light Condensed" panose="020B0502040204020203" pitchFamily="34" charset="0"/>
              </a:rPr>
              <a:t>SUB EVENTS</a:t>
            </a:r>
          </a:p>
          <a:p>
            <a:pPr marL="342900" indent="-342900">
              <a:buAutoNum type="arabicParenR"/>
            </a:pPr>
            <a:endParaRPr lang="en-IN" sz="3200" dirty="0">
              <a:latin typeface="Bahnschrift Light Condensed" panose="020B0502040204020203" pitchFamily="34" charset="0"/>
            </a:endParaRPr>
          </a:p>
          <a:p>
            <a:pPr marL="342900" indent="-342900">
              <a:buAutoNum type="arabicParenR"/>
            </a:pPr>
            <a:endParaRPr lang="en-IN" sz="3200" dirty="0">
              <a:latin typeface="Bahnschrift Light Condensed" panose="020B0502040204020203" pitchFamily="34" charset="0"/>
            </a:endParaRPr>
          </a:p>
          <a:p>
            <a:pPr marL="342900" indent="-342900">
              <a:buAutoNum type="arabicParenR"/>
            </a:pPr>
            <a:endParaRPr lang="en-IN" sz="3200" dirty="0">
              <a:latin typeface="Bahnschrift Light Condensed" panose="020B0502040204020203" pitchFamily="34" charset="0"/>
            </a:endParaRPr>
          </a:p>
          <a:p>
            <a:pPr marL="342900" indent="-342900">
              <a:buAutoNum type="arabicParenR"/>
            </a:pPr>
            <a:r>
              <a:rPr lang="en-IN" sz="3200" dirty="0">
                <a:latin typeface="Bahnschrift Light Condensed" panose="020B0502040204020203" pitchFamily="34" charset="0"/>
              </a:rPr>
              <a:t>TAGS</a:t>
            </a:r>
          </a:p>
          <a:p>
            <a:pPr marL="342900" indent="-342900">
              <a:buAutoNum type="arabicParenR"/>
            </a:pPr>
            <a:endParaRPr lang="en-IN" sz="3200" dirty="0">
              <a:latin typeface="Bahnschrift Light Condensed" panose="020B0502040204020203" pitchFamily="34" charset="0"/>
            </a:endParaRPr>
          </a:p>
          <a:p>
            <a:pPr marL="342900" indent="-342900">
              <a:buAutoNum type="arabicParenR"/>
            </a:pPr>
            <a:endParaRPr lang="en-IN" sz="3200" dirty="0">
              <a:latin typeface="Bahnschrift Light Condensed" panose="020B0502040204020203" pitchFamily="34" charset="0"/>
            </a:endParaRPr>
          </a:p>
          <a:p>
            <a:pPr marL="342900" indent="-342900">
              <a:buAutoNum type="arabicParenR"/>
            </a:pPr>
            <a:r>
              <a:rPr lang="en-IN" sz="3200" dirty="0">
                <a:latin typeface="Bahnschrift Light Condensed" panose="020B0502040204020203" pitchFamily="34" charset="0"/>
              </a:rPr>
              <a:t>USER</a:t>
            </a:r>
          </a:p>
        </p:txBody>
      </p:sp>
    </p:spTree>
    <p:extLst>
      <p:ext uri="{BB962C8B-B14F-4D97-AF65-F5344CB8AC3E}">
        <p14:creationId xmlns:p14="http://schemas.microsoft.com/office/powerpoint/2010/main" val="22892519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69733-1CBF-E57B-A971-936F6B4A0E2D}"/>
              </a:ext>
            </a:extLst>
          </p:cNvPr>
          <p:cNvSpPr>
            <a:spLocks noGrp="1"/>
          </p:cNvSpPr>
          <p:nvPr>
            <p:ph type="title"/>
          </p:nvPr>
        </p:nvSpPr>
        <p:spPr/>
        <p:txBody>
          <a:bodyPr/>
          <a:lstStyle/>
          <a:p>
            <a:r>
              <a:rPr lang="en-IN" dirty="0"/>
              <a:t>TABLE DESCRIPTION</a:t>
            </a:r>
          </a:p>
        </p:txBody>
      </p:sp>
      <p:sp>
        <p:nvSpPr>
          <p:cNvPr id="4" name="Slide Number Placeholder 3">
            <a:extLst>
              <a:ext uri="{FF2B5EF4-FFF2-40B4-BE49-F238E27FC236}">
                <a16:creationId xmlns:a16="http://schemas.microsoft.com/office/drawing/2014/main" id="{4AC6AA94-6AC5-6FB0-4402-A288048D8E0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26</a:t>
            </a:fld>
            <a:endParaRPr lang="en-IN"/>
          </a:p>
        </p:txBody>
      </p:sp>
      <p:pic>
        <p:nvPicPr>
          <p:cNvPr id="6" name="Picture 5">
            <a:extLst>
              <a:ext uri="{FF2B5EF4-FFF2-40B4-BE49-F238E27FC236}">
                <a16:creationId xmlns:a16="http://schemas.microsoft.com/office/drawing/2014/main" id="{F2D1C7E0-D709-0017-3BE4-117313D317BE}"/>
              </a:ext>
            </a:extLst>
          </p:cNvPr>
          <p:cNvPicPr>
            <a:picLocks noChangeAspect="1"/>
          </p:cNvPicPr>
          <p:nvPr/>
        </p:nvPicPr>
        <p:blipFill>
          <a:blip r:embed="rId2"/>
          <a:stretch>
            <a:fillRect/>
          </a:stretch>
        </p:blipFill>
        <p:spPr>
          <a:xfrm>
            <a:off x="457200" y="1298825"/>
            <a:ext cx="4632385" cy="5099215"/>
          </a:xfrm>
          <a:prstGeom prst="rect">
            <a:avLst/>
          </a:prstGeom>
        </p:spPr>
      </p:pic>
      <p:sp>
        <p:nvSpPr>
          <p:cNvPr id="7" name="TextBox 6">
            <a:extLst>
              <a:ext uri="{FF2B5EF4-FFF2-40B4-BE49-F238E27FC236}">
                <a16:creationId xmlns:a16="http://schemas.microsoft.com/office/drawing/2014/main" id="{7481B4E9-34B9-4C1A-4ACF-4D42D13509DB}"/>
              </a:ext>
            </a:extLst>
          </p:cNvPr>
          <p:cNvSpPr txBox="1"/>
          <p:nvPr/>
        </p:nvSpPr>
        <p:spPr>
          <a:xfrm>
            <a:off x="5254706" y="1413063"/>
            <a:ext cx="2937164" cy="4524315"/>
          </a:xfrm>
          <a:prstGeom prst="rect">
            <a:avLst/>
          </a:prstGeom>
          <a:noFill/>
        </p:spPr>
        <p:txBody>
          <a:bodyPr wrap="square" rtlCol="0">
            <a:spAutoFit/>
          </a:bodyPr>
          <a:lstStyle/>
          <a:p>
            <a:r>
              <a:rPr lang="en-IN" sz="3200" dirty="0">
                <a:latin typeface="Bahnschrift Light Condensed" panose="020B0502040204020203" pitchFamily="34" charset="0"/>
              </a:rPr>
              <a:t>4) EVENTS</a:t>
            </a:r>
          </a:p>
          <a:p>
            <a:endParaRPr lang="en-IN" sz="3200" dirty="0">
              <a:latin typeface="Bahnschrift Light Condensed" panose="020B0502040204020203" pitchFamily="34" charset="0"/>
            </a:endParaRPr>
          </a:p>
          <a:p>
            <a:pPr marL="342900" indent="-342900">
              <a:buAutoNum type="arabicParenR"/>
            </a:pPr>
            <a:endParaRPr lang="en-IN" sz="3200" dirty="0">
              <a:latin typeface="Bahnschrift Light Condensed" panose="020B0502040204020203" pitchFamily="34" charset="0"/>
            </a:endParaRPr>
          </a:p>
          <a:p>
            <a:pPr marL="342900" indent="-342900">
              <a:buAutoNum type="arabicParenR"/>
            </a:pPr>
            <a:endParaRPr lang="en-IN" sz="3200" dirty="0">
              <a:latin typeface="Bahnschrift Light Condensed" panose="020B0502040204020203" pitchFamily="34" charset="0"/>
            </a:endParaRPr>
          </a:p>
          <a:p>
            <a:pPr marL="342900" indent="-342900">
              <a:buAutoNum type="arabicParenR"/>
            </a:pPr>
            <a:endParaRPr lang="en-IN" sz="3200" dirty="0">
              <a:latin typeface="Bahnschrift Light Condensed" panose="020B0502040204020203" pitchFamily="34" charset="0"/>
            </a:endParaRPr>
          </a:p>
          <a:p>
            <a:r>
              <a:rPr lang="en-IN" sz="3200" dirty="0">
                <a:latin typeface="Bahnschrift Light Condensed" panose="020B0502040204020203" pitchFamily="34" charset="0"/>
              </a:rPr>
              <a:t>5) </a:t>
            </a:r>
            <a:r>
              <a:rPr lang="en-IN" sz="3200" dirty="0" err="1">
                <a:latin typeface="Bahnschrift Light Condensed" panose="020B0502040204020203" pitchFamily="34" charset="0"/>
              </a:rPr>
              <a:t>EVENTS_TAGS</a:t>
            </a:r>
            <a:endParaRPr lang="en-IN" sz="3200" dirty="0">
              <a:latin typeface="Bahnschrift Light Condensed" panose="020B0502040204020203" pitchFamily="34" charset="0"/>
            </a:endParaRPr>
          </a:p>
          <a:p>
            <a:pPr marL="342900" indent="-342900">
              <a:buAutoNum type="arabicParenR"/>
            </a:pPr>
            <a:endParaRPr lang="en-IN" sz="3200" dirty="0">
              <a:latin typeface="Bahnschrift Light Condensed" panose="020B0502040204020203" pitchFamily="34" charset="0"/>
            </a:endParaRPr>
          </a:p>
          <a:p>
            <a:pPr marL="342900" indent="-342900">
              <a:buAutoNum type="arabicParenR"/>
            </a:pPr>
            <a:endParaRPr lang="en-IN" sz="3200" dirty="0">
              <a:latin typeface="Bahnschrift Light Condensed" panose="020B0502040204020203" pitchFamily="34" charset="0"/>
            </a:endParaRPr>
          </a:p>
          <a:p>
            <a:r>
              <a:rPr lang="en-IN" sz="3200" dirty="0">
                <a:latin typeface="Bahnschrift Light Condensed" panose="020B0502040204020203" pitchFamily="34" charset="0"/>
              </a:rPr>
              <a:t>6) PARTICIPATED</a:t>
            </a:r>
          </a:p>
        </p:txBody>
      </p:sp>
    </p:spTree>
    <p:extLst>
      <p:ext uri="{BB962C8B-B14F-4D97-AF65-F5344CB8AC3E}">
        <p14:creationId xmlns:p14="http://schemas.microsoft.com/office/powerpoint/2010/main" val="30838750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6DE7A-5811-DB5D-516E-4B7F5160CE8E}"/>
              </a:ext>
            </a:extLst>
          </p:cNvPr>
          <p:cNvSpPr>
            <a:spLocks noGrp="1"/>
          </p:cNvSpPr>
          <p:nvPr>
            <p:ph type="title"/>
          </p:nvPr>
        </p:nvSpPr>
        <p:spPr/>
        <p:txBody>
          <a:bodyPr/>
          <a:lstStyle/>
          <a:p>
            <a:r>
              <a:rPr lang="en-IN" dirty="0"/>
              <a:t>TABLE DESCRIPTION</a:t>
            </a:r>
          </a:p>
        </p:txBody>
      </p:sp>
      <p:sp>
        <p:nvSpPr>
          <p:cNvPr id="4" name="Slide Number Placeholder 3">
            <a:extLst>
              <a:ext uri="{FF2B5EF4-FFF2-40B4-BE49-F238E27FC236}">
                <a16:creationId xmlns:a16="http://schemas.microsoft.com/office/drawing/2014/main" id="{9700DE4F-021F-784F-2CFB-895C17FE191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27</a:t>
            </a:fld>
            <a:endParaRPr lang="en-IN"/>
          </a:p>
        </p:txBody>
      </p:sp>
      <p:pic>
        <p:nvPicPr>
          <p:cNvPr id="6" name="Picture 5">
            <a:extLst>
              <a:ext uri="{FF2B5EF4-FFF2-40B4-BE49-F238E27FC236}">
                <a16:creationId xmlns:a16="http://schemas.microsoft.com/office/drawing/2014/main" id="{8DDF2B12-2BF7-2B6B-06F5-B6930F5148D3}"/>
              </a:ext>
            </a:extLst>
          </p:cNvPr>
          <p:cNvPicPr>
            <a:picLocks noChangeAspect="1"/>
          </p:cNvPicPr>
          <p:nvPr/>
        </p:nvPicPr>
        <p:blipFill>
          <a:blip r:embed="rId2"/>
          <a:stretch>
            <a:fillRect/>
          </a:stretch>
        </p:blipFill>
        <p:spPr>
          <a:xfrm>
            <a:off x="457200" y="1217893"/>
            <a:ext cx="5684808" cy="5184722"/>
          </a:xfrm>
          <a:prstGeom prst="rect">
            <a:avLst/>
          </a:prstGeom>
        </p:spPr>
      </p:pic>
      <p:sp>
        <p:nvSpPr>
          <p:cNvPr id="7" name="TextBox 6">
            <a:extLst>
              <a:ext uri="{FF2B5EF4-FFF2-40B4-BE49-F238E27FC236}">
                <a16:creationId xmlns:a16="http://schemas.microsoft.com/office/drawing/2014/main" id="{4A2DF2D5-D62C-6D73-A2EE-D76FD5F80766}"/>
              </a:ext>
            </a:extLst>
          </p:cNvPr>
          <p:cNvSpPr txBox="1"/>
          <p:nvPr/>
        </p:nvSpPr>
        <p:spPr>
          <a:xfrm>
            <a:off x="6142008" y="1523900"/>
            <a:ext cx="2937164" cy="4031873"/>
          </a:xfrm>
          <a:prstGeom prst="rect">
            <a:avLst/>
          </a:prstGeom>
          <a:noFill/>
        </p:spPr>
        <p:txBody>
          <a:bodyPr wrap="square" rtlCol="0">
            <a:spAutoFit/>
          </a:bodyPr>
          <a:lstStyle/>
          <a:p>
            <a:r>
              <a:rPr lang="en-IN" sz="3200" dirty="0">
                <a:latin typeface="Bahnschrift Light Condensed" panose="020B0502040204020203" pitchFamily="34" charset="0"/>
              </a:rPr>
              <a:t>7) CATEGORY</a:t>
            </a:r>
          </a:p>
          <a:p>
            <a:pPr marL="342900" indent="-342900">
              <a:buAutoNum type="arabicParenR"/>
            </a:pPr>
            <a:endParaRPr lang="en-IN" sz="3200" dirty="0">
              <a:latin typeface="Bahnschrift Light Condensed" panose="020B0502040204020203" pitchFamily="34" charset="0"/>
            </a:endParaRPr>
          </a:p>
          <a:p>
            <a:pPr marL="342900" indent="-342900">
              <a:buAutoNum type="arabicParenR"/>
            </a:pPr>
            <a:endParaRPr lang="en-IN" sz="3200" dirty="0">
              <a:latin typeface="Bahnschrift Light Condensed" panose="020B0502040204020203" pitchFamily="34" charset="0"/>
            </a:endParaRPr>
          </a:p>
          <a:p>
            <a:endParaRPr lang="en-IN" sz="3200" dirty="0">
              <a:latin typeface="Bahnschrift Light Condensed" panose="020B0502040204020203" pitchFamily="34" charset="0"/>
            </a:endParaRPr>
          </a:p>
          <a:p>
            <a:r>
              <a:rPr lang="en-IN" sz="3200" dirty="0">
                <a:latin typeface="Bahnschrift Light Condensed" panose="020B0502040204020203" pitchFamily="34" charset="0"/>
              </a:rPr>
              <a:t>8) CLUB</a:t>
            </a:r>
          </a:p>
          <a:p>
            <a:pPr marL="342900" indent="-342900">
              <a:buAutoNum type="arabicParenR"/>
            </a:pPr>
            <a:endParaRPr lang="en-IN" sz="3200" dirty="0">
              <a:latin typeface="Bahnschrift Light Condensed" panose="020B0502040204020203" pitchFamily="34" charset="0"/>
            </a:endParaRPr>
          </a:p>
          <a:p>
            <a:pPr marL="342900" indent="-342900">
              <a:buAutoNum type="arabicParenR"/>
            </a:pPr>
            <a:endParaRPr lang="en-IN" sz="3200" dirty="0">
              <a:latin typeface="Bahnschrift Light Condensed" panose="020B0502040204020203" pitchFamily="34" charset="0"/>
            </a:endParaRPr>
          </a:p>
          <a:p>
            <a:r>
              <a:rPr lang="en-IN" sz="3200" dirty="0">
                <a:latin typeface="Bahnschrift Light Condensed" panose="020B0502040204020203" pitchFamily="34" charset="0"/>
              </a:rPr>
              <a:t>9) DEPT</a:t>
            </a:r>
          </a:p>
        </p:txBody>
      </p:sp>
    </p:spTree>
    <p:extLst>
      <p:ext uri="{BB962C8B-B14F-4D97-AF65-F5344CB8AC3E}">
        <p14:creationId xmlns:p14="http://schemas.microsoft.com/office/powerpoint/2010/main" val="3619668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96971-2141-67A5-275C-7C883773E06F}"/>
              </a:ext>
            </a:extLst>
          </p:cNvPr>
          <p:cNvSpPr>
            <a:spLocks noGrp="1"/>
          </p:cNvSpPr>
          <p:nvPr>
            <p:ph type="title"/>
          </p:nvPr>
        </p:nvSpPr>
        <p:spPr/>
        <p:txBody>
          <a:bodyPr/>
          <a:lstStyle/>
          <a:p>
            <a:r>
              <a:rPr lang="en-IN" dirty="0"/>
              <a:t>LIMITATIONS OF PROPOSED SYSTEMS</a:t>
            </a:r>
          </a:p>
        </p:txBody>
      </p:sp>
      <p:sp>
        <p:nvSpPr>
          <p:cNvPr id="3" name="Text Placeholder 2">
            <a:extLst>
              <a:ext uri="{FF2B5EF4-FFF2-40B4-BE49-F238E27FC236}">
                <a16:creationId xmlns:a16="http://schemas.microsoft.com/office/drawing/2014/main" id="{F7768320-5FE1-1921-E99C-AAB0E5DCDC4B}"/>
              </a:ext>
            </a:extLst>
          </p:cNvPr>
          <p:cNvSpPr>
            <a:spLocks noGrp="1"/>
          </p:cNvSpPr>
          <p:nvPr>
            <p:ph type="body" idx="1"/>
          </p:nvPr>
        </p:nvSpPr>
        <p:spPr>
          <a:xfrm>
            <a:off x="457200" y="1644959"/>
            <a:ext cx="8229600" cy="4945500"/>
          </a:xfrm>
        </p:spPr>
        <p:txBody>
          <a:bodyPr/>
          <a:lstStyle/>
          <a:p>
            <a:r>
              <a:rPr lang="en-IN" sz="2800" dirty="0">
                <a:latin typeface="Bahnschrift Light Condensed" panose="020B0502040204020203" pitchFamily="34" charset="0"/>
              </a:rPr>
              <a:t>If the system crashes or fails to load then it will create a chaos regarding organizers to make students register for the fest and will make fests less unknown </a:t>
            </a:r>
          </a:p>
          <a:p>
            <a:r>
              <a:rPr lang="en-IN" sz="2800" dirty="0">
                <a:latin typeface="Bahnschrift Light Condensed" panose="020B0502040204020203" pitchFamily="34" charset="0"/>
              </a:rPr>
              <a:t>As it is a standalone app it makes the user to add one more application to their list </a:t>
            </a:r>
          </a:p>
          <a:p>
            <a:r>
              <a:rPr lang="en-IN" sz="2800" dirty="0">
                <a:latin typeface="Bahnschrift Light Condensed" panose="020B0502040204020203" pitchFamily="34" charset="0"/>
              </a:rPr>
              <a:t>As the students register on our website and the hosts do not need to go to classes and make announcements it reduces human interaction and makes us more leaned towards our phones and desktops </a:t>
            </a:r>
          </a:p>
        </p:txBody>
      </p:sp>
      <p:sp>
        <p:nvSpPr>
          <p:cNvPr id="4" name="Slide Number Placeholder 3">
            <a:extLst>
              <a:ext uri="{FF2B5EF4-FFF2-40B4-BE49-F238E27FC236}">
                <a16:creationId xmlns:a16="http://schemas.microsoft.com/office/drawing/2014/main" id="{666D754F-ED54-E955-301D-A306C831EC6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28</a:t>
            </a:fld>
            <a:endParaRPr lang="en-IN"/>
          </a:p>
        </p:txBody>
      </p:sp>
    </p:spTree>
    <p:extLst>
      <p:ext uri="{BB962C8B-B14F-4D97-AF65-F5344CB8AC3E}">
        <p14:creationId xmlns:p14="http://schemas.microsoft.com/office/powerpoint/2010/main" val="7601184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A895E-3289-47A5-EB32-7162820AC6E6}"/>
              </a:ext>
            </a:extLst>
          </p:cNvPr>
          <p:cNvSpPr>
            <a:spLocks noGrp="1"/>
          </p:cNvSpPr>
          <p:nvPr>
            <p:ph type="title"/>
          </p:nvPr>
        </p:nvSpPr>
        <p:spPr>
          <a:xfrm>
            <a:off x="2916621" y="2815232"/>
            <a:ext cx="8229600" cy="827400"/>
          </a:xfrm>
        </p:spPr>
        <p:txBody>
          <a:bodyPr/>
          <a:lstStyle/>
          <a:p>
            <a:r>
              <a:rPr lang="en-IN" dirty="0"/>
              <a:t>THANK YOU</a:t>
            </a:r>
          </a:p>
        </p:txBody>
      </p:sp>
      <p:sp>
        <p:nvSpPr>
          <p:cNvPr id="4" name="Slide Number Placeholder 3">
            <a:extLst>
              <a:ext uri="{FF2B5EF4-FFF2-40B4-BE49-F238E27FC236}">
                <a16:creationId xmlns:a16="http://schemas.microsoft.com/office/drawing/2014/main" id="{1F3E782D-F97B-B380-4AD1-9D212ECB548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29</a:t>
            </a:fld>
            <a:endParaRPr lang="en-IN"/>
          </a:p>
        </p:txBody>
      </p:sp>
    </p:spTree>
    <p:extLst>
      <p:ext uri="{BB962C8B-B14F-4D97-AF65-F5344CB8AC3E}">
        <p14:creationId xmlns:p14="http://schemas.microsoft.com/office/powerpoint/2010/main" val="29651772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8C21D-42BA-EDA6-F74A-01CB5BF1262B}"/>
              </a:ext>
            </a:extLst>
          </p:cNvPr>
          <p:cNvSpPr>
            <a:spLocks noGrp="1"/>
          </p:cNvSpPr>
          <p:nvPr>
            <p:ph type="title"/>
          </p:nvPr>
        </p:nvSpPr>
        <p:spPr/>
        <p:txBody>
          <a:bodyPr/>
          <a:lstStyle/>
          <a:p>
            <a:r>
              <a:rPr lang="en-IN" dirty="0"/>
              <a:t>AGENDA</a:t>
            </a:r>
          </a:p>
        </p:txBody>
      </p:sp>
      <p:sp>
        <p:nvSpPr>
          <p:cNvPr id="3" name="Text Placeholder 2">
            <a:extLst>
              <a:ext uri="{FF2B5EF4-FFF2-40B4-BE49-F238E27FC236}">
                <a16:creationId xmlns:a16="http://schemas.microsoft.com/office/drawing/2014/main" id="{F8C3BA3C-294E-DA89-D499-BBF8839FEF36}"/>
              </a:ext>
            </a:extLst>
          </p:cNvPr>
          <p:cNvSpPr>
            <a:spLocks noGrp="1"/>
          </p:cNvSpPr>
          <p:nvPr>
            <p:ph type="body" idx="1"/>
          </p:nvPr>
        </p:nvSpPr>
        <p:spPr>
          <a:xfrm>
            <a:off x="457200" y="1209392"/>
            <a:ext cx="8229600" cy="4945500"/>
          </a:xfrm>
        </p:spPr>
        <p:txBody>
          <a:bodyPr/>
          <a:lstStyle/>
          <a:p>
            <a:r>
              <a:rPr lang="en-IN" dirty="0">
                <a:latin typeface="Bahnschrift Light Condensed" panose="020B0502040204020203" pitchFamily="34" charset="0"/>
              </a:rPr>
              <a:t>ABSTRACT </a:t>
            </a:r>
          </a:p>
          <a:p>
            <a:r>
              <a:rPr lang="en-IN" dirty="0">
                <a:latin typeface="Bahnschrift Light Condensed" panose="020B0502040204020203" pitchFamily="34" charset="0"/>
              </a:rPr>
              <a:t>INTRODUCTION</a:t>
            </a:r>
          </a:p>
          <a:p>
            <a:r>
              <a:rPr lang="en-IN" dirty="0">
                <a:latin typeface="Bahnschrift Light Condensed" panose="020B0502040204020203" pitchFamily="34" charset="0"/>
              </a:rPr>
              <a:t>EXISTING SYSTEMS</a:t>
            </a:r>
          </a:p>
          <a:p>
            <a:r>
              <a:rPr lang="en-IN" dirty="0">
                <a:latin typeface="Bahnschrift Light Condensed" panose="020B0502040204020203" pitchFamily="34" charset="0"/>
              </a:rPr>
              <a:t>LIMITATIONS OF EXISTING SYSTEMS</a:t>
            </a:r>
          </a:p>
          <a:p>
            <a:r>
              <a:rPr lang="en-IN" dirty="0">
                <a:latin typeface="Bahnschrift Light Condensed" panose="020B0502040204020203" pitchFamily="34" charset="0"/>
              </a:rPr>
              <a:t>PROPOSED SYSTEM</a:t>
            </a:r>
          </a:p>
          <a:p>
            <a:r>
              <a:rPr lang="en-IN" dirty="0">
                <a:latin typeface="Bahnschrift Light Condensed" panose="020B0502040204020203" pitchFamily="34" charset="0"/>
              </a:rPr>
              <a:t>FLOW DIAGRAM </a:t>
            </a:r>
          </a:p>
          <a:p>
            <a:r>
              <a:rPr lang="en-IN" dirty="0">
                <a:latin typeface="Bahnschrift Light Condensed" panose="020B0502040204020203" pitchFamily="34" charset="0"/>
              </a:rPr>
              <a:t>REQUIREMENTS ANALYSIS</a:t>
            </a:r>
          </a:p>
          <a:p>
            <a:pPr marL="63500" indent="0">
              <a:buNone/>
            </a:pPr>
            <a:r>
              <a:rPr lang="en-IN" dirty="0">
                <a:latin typeface="Bahnschrift Light Condensed" panose="020B0502040204020203" pitchFamily="34" charset="0"/>
              </a:rPr>
              <a:t>                             1)Software requirements</a:t>
            </a:r>
          </a:p>
          <a:p>
            <a:pPr marL="63500" indent="0">
              <a:buNone/>
            </a:pPr>
            <a:r>
              <a:rPr lang="en-IN" dirty="0">
                <a:latin typeface="Bahnschrift Light Condensed" panose="020B0502040204020203" pitchFamily="34" charset="0"/>
              </a:rPr>
              <a:t>                             2)Hardware requirements</a:t>
            </a:r>
          </a:p>
          <a:p>
            <a:pPr marL="63500" indent="0">
              <a:buNone/>
            </a:pPr>
            <a:r>
              <a:rPr lang="en-IN" dirty="0">
                <a:latin typeface="Bahnschrift Light Condensed" panose="020B0502040204020203" pitchFamily="34" charset="0"/>
              </a:rPr>
              <a:t>                             3)Network requirements</a:t>
            </a:r>
          </a:p>
          <a:p>
            <a:r>
              <a:rPr lang="en-IN" dirty="0">
                <a:latin typeface="Bahnschrift Light Condensed" panose="020B0502040204020203" pitchFamily="34" charset="0"/>
              </a:rPr>
              <a:t>IMPLEMENTATION AREAS</a:t>
            </a:r>
          </a:p>
          <a:p>
            <a:r>
              <a:rPr lang="en-IN" dirty="0">
                <a:latin typeface="Bahnschrift Light Condensed" panose="020B0502040204020203" pitchFamily="34" charset="0"/>
              </a:rPr>
              <a:t>UI MODELS</a:t>
            </a:r>
          </a:p>
          <a:p>
            <a:r>
              <a:rPr lang="en-IN" dirty="0">
                <a:latin typeface="Bahnschrift Light Condensed" panose="020B0502040204020203" pitchFamily="34" charset="0"/>
              </a:rPr>
              <a:t>DATABASE </a:t>
            </a:r>
          </a:p>
          <a:p>
            <a:pPr marL="63500" indent="0">
              <a:buNone/>
            </a:pPr>
            <a:endParaRPr lang="en-IN" dirty="0"/>
          </a:p>
          <a:p>
            <a:pPr marL="63500" indent="0">
              <a:buNone/>
            </a:pPr>
            <a:r>
              <a:rPr lang="en-IN" dirty="0"/>
              <a:t>                             </a:t>
            </a:r>
          </a:p>
        </p:txBody>
      </p:sp>
      <p:sp>
        <p:nvSpPr>
          <p:cNvPr id="4" name="Slide Number Placeholder 3">
            <a:extLst>
              <a:ext uri="{FF2B5EF4-FFF2-40B4-BE49-F238E27FC236}">
                <a16:creationId xmlns:a16="http://schemas.microsoft.com/office/drawing/2014/main" id="{B4DEBC40-BD7D-8721-7B89-C568B9FA077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3</a:t>
            </a:fld>
            <a:endParaRPr lang="en-IN"/>
          </a:p>
        </p:txBody>
      </p:sp>
    </p:spTree>
    <p:extLst>
      <p:ext uri="{BB962C8B-B14F-4D97-AF65-F5344CB8AC3E}">
        <p14:creationId xmlns:p14="http://schemas.microsoft.com/office/powerpoint/2010/main" val="16441628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5B41E-6F0A-EBC6-DA21-4063351B68DB}"/>
              </a:ext>
            </a:extLst>
          </p:cNvPr>
          <p:cNvSpPr>
            <a:spLocks noGrp="1"/>
          </p:cNvSpPr>
          <p:nvPr>
            <p:ph type="title"/>
          </p:nvPr>
        </p:nvSpPr>
        <p:spPr/>
        <p:txBody>
          <a:bodyPr/>
          <a:lstStyle/>
          <a:p>
            <a:r>
              <a:rPr lang="en-IN" dirty="0"/>
              <a:t>INTRODUCTION</a:t>
            </a:r>
          </a:p>
        </p:txBody>
      </p:sp>
      <p:sp>
        <p:nvSpPr>
          <p:cNvPr id="3" name="Text Placeholder 2">
            <a:extLst>
              <a:ext uri="{FF2B5EF4-FFF2-40B4-BE49-F238E27FC236}">
                <a16:creationId xmlns:a16="http://schemas.microsoft.com/office/drawing/2014/main" id="{5E80D6AA-6A01-F61B-86ED-07E3507460E1}"/>
              </a:ext>
            </a:extLst>
          </p:cNvPr>
          <p:cNvSpPr>
            <a:spLocks noGrp="1"/>
          </p:cNvSpPr>
          <p:nvPr>
            <p:ph type="body" idx="1"/>
          </p:nvPr>
        </p:nvSpPr>
        <p:spPr>
          <a:xfrm>
            <a:off x="457200" y="1298825"/>
            <a:ext cx="8229600" cy="4945500"/>
          </a:xfrm>
        </p:spPr>
        <p:txBody>
          <a:bodyPr/>
          <a:lstStyle/>
          <a:p>
            <a:pPr algn="l"/>
            <a:r>
              <a:rPr lang="en-US" sz="2200" b="0" i="0" dirty="0">
                <a:solidFill>
                  <a:schemeClr val="tx1"/>
                </a:solidFill>
                <a:effectLst/>
                <a:latin typeface="Bahnschrift Light Condensed" panose="020B0502040204020203" pitchFamily="34" charset="0"/>
              </a:rPr>
              <a:t>Effortless Event Creation:  Plan and create events easily with our intuitive interface. Add details, manage registrations, and even upload promotional materials in a few clicks.</a:t>
            </a:r>
          </a:p>
          <a:p>
            <a:pPr algn="l"/>
            <a:r>
              <a:rPr lang="en-US" sz="2200" b="0" i="0" dirty="0">
                <a:solidFill>
                  <a:schemeClr val="tx1"/>
                </a:solidFill>
                <a:effectLst/>
                <a:latin typeface="Bahnschrift Light Condensed" panose="020B0502040204020203" pitchFamily="34" charset="0"/>
              </a:rPr>
              <a:t>Visibility for All: Showcase your event to the entire student body! Our system ensures your event reaches its target audience through integrated campus calendars, social media promotion tools, and targeted email notifications.</a:t>
            </a:r>
          </a:p>
          <a:p>
            <a:pPr algn="l"/>
            <a:r>
              <a:rPr lang="en-US" sz="2200" b="0" i="0" dirty="0">
                <a:solidFill>
                  <a:schemeClr val="tx1"/>
                </a:solidFill>
                <a:effectLst/>
                <a:latin typeface="Bahnschrift Light Condensed" panose="020B0502040204020203" pitchFamily="34" charset="0"/>
              </a:rPr>
              <a:t>Student-centric Design: Find the perfect event for you! Students can browse upcoming events by category, date, or keyword, ensuring they never miss out on exciting opportunities.</a:t>
            </a:r>
          </a:p>
          <a:p>
            <a:pPr algn="l"/>
            <a:r>
              <a:rPr lang="en-US" sz="2200" b="0" i="0" dirty="0">
                <a:solidFill>
                  <a:schemeClr val="tx1"/>
                </a:solidFill>
                <a:effectLst/>
                <a:latin typeface="Bahnschrift Light Condensed" panose="020B0502040204020203" pitchFamily="34" charset="0"/>
              </a:rPr>
              <a:t>Seamless Registration: Registering for events has never been easier! Students can sign up for events directly within the system, with secure payment processing and automatic confirmation emails.</a:t>
            </a:r>
          </a:p>
          <a:p>
            <a:pPr algn="l"/>
            <a:r>
              <a:rPr lang="en-US" sz="2200" b="0" i="0" dirty="0">
                <a:solidFill>
                  <a:schemeClr val="tx1"/>
                </a:solidFill>
                <a:effectLst/>
                <a:latin typeface="Bahnschrift Light Condensed" panose="020B0502040204020203" pitchFamily="34" charset="0"/>
              </a:rPr>
              <a:t>Data-driven Insights: Gain valuable insights into student engagement. Track registration trends, analyze popular event types, and make informed decisions to cater to the students' interests.</a:t>
            </a:r>
          </a:p>
          <a:p>
            <a:pPr marL="63500" indent="0">
              <a:buNone/>
            </a:pPr>
            <a:endParaRPr lang="en-IN" dirty="0"/>
          </a:p>
        </p:txBody>
      </p:sp>
      <p:sp>
        <p:nvSpPr>
          <p:cNvPr id="4" name="Slide Number Placeholder 3">
            <a:extLst>
              <a:ext uri="{FF2B5EF4-FFF2-40B4-BE49-F238E27FC236}">
                <a16:creationId xmlns:a16="http://schemas.microsoft.com/office/drawing/2014/main" id="{B0908FD0-E47B-F9D6-589B-842E12E2D9E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4</a:t>
            </a:fld>
            <a:endParaRPr lang="en-IN"/>
          </a:p>
        </p:txBody>
      </p:sp>
    </p:spTree>
    <p:extLst>
      <p:ext uri="{BB962C8B-B14F-4D97-AF65-F5344CB8AC3E}">
        <p14:creationId xmlns:p14="http://schemas.microsoft.com/office/powerpoint/2010/main" val="17627405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3FF9B-8537-3335-9002-700BCF574F5D}"/>
              </a:ext>
            </a:extLst>
          </p:cNvPr>
          <p:cNvSpPr>
            <a:spLocks noGrp="1"/>
          </p:cNvSpPr>
          <p:nvPr>
            <p:ph type="title"/>
          </p:nvPr>
        </p:nvSpPr>
        <p:spPr/>
        <p:txBody>
          <a:bodyPr/>
          <a:lstStyle/>
          <a:p>
            <a:r>
              <a:rPr lang="en-IN" dirty="0"/>
              <a:t>EXISTING SYSTEMS</a:t>
            </a:r>
          </a:p>
        </p:txBody>
      </p:sp>
      <p:sp>
        <p:nvSpPr>
          <p:cNvPr id="3" name="Text Placeholder 2">
            <a:extLst>
              <a:ext uri="{FF2B5EF4-FFF2-40B4-BE49-F238E27FC236}">
                <a16:creationId xmlns:a16="http://schemas.microsoft.com/office/drawing/2014/main" id="{EF9A4F49-36D6-DA99-D3D1-D4440865BCA7}"/>
              </a:ext>
            </a:extLst>
          </p:cNvPr>
          <p:cNvSpPr>
            <a:spLocks noGrp="1"/>
          </p:cNvSpPr>
          <p:nvPr>
            <p:ph type="body" idx="1"/>
          </p:nvPr>
        </p:nvSpPr>
        <p:spPr/>
        <p:txBody>
          <a:bodyPr/>
          <a:lstStyle/>
          <a:p>
            <a:r>
              <a:rPr lang="en-US" sz="2800" dirty="0">
                <a:latin typeface="Bahnschrift Light Condensed" panose="020B0502040204020203" pitchFamily="34" charset="0"/>
              </a:rPr>
              <a:t>The current system follows organisers spreading news about the events either by going class to class or through email notifications.</a:t>
            </a:r>
          </a:p>
          <a:p>
            <a:pPr marL="63500" indent="0">
              <a:buNone/>
            </a:pPr>
            <a:endParaRPr lang="en-US" sz="2800" dirty="0">
              <a:latin typeface="Bahnschrift Light Condensed" panose="020B0502040204020203" pitchFamily="34" charset="0"/>
            </a:endParaRPr>
          </a:p>
          <a:p>
            <a:r>
              <a:rPr lang="en-US" sz="2800" dirty="0">
                <a:latin typeface="Bahnschrift Light Condensed" panose="020B0502040204020203" pitchFamily="34" charset="0"/>
              </a:rPr>
              <a:t>Other forms is spreading information through WhatsApp groups and uploading posters on Knowledge Pro Website.</a:t>
            </a:r>
          </a:p>
          <a:p>
            <a:pPr marL="63500" indent="0">
              <a:buNone/>
            </a:pPr>
            <a:endParaRPr lang="en-US" sz="2800" dirty="0">
              <a:latin typeface="Bahnschrift Light Condensed" panose="020B0502040204020203" pitchFamily="34" charset="0"/>
            </a:endParaRPr>
          </a:p>
          <a:p>
            <a:r>
              <a:rPr lang="en-US" sz="2800" dirty="0">
                <a:latin typeface="Bahnschrift Light Condensed" panose="020B0502040204020203" pitchFamily="34" charset="0"/>
              </a:rPr>
              <a:t> There is no centralized system to create events and edit details which can be conveyed to attendees in Realtime. </a:t>
            </a:r>
            <a:endParaRPr lang="en-IN" sz="2800" dirty="0"/>
          </a:p>
        </p:txBody>
      </p:sp>
      <p:sp>
        <p:nvSpPr>
          <p:cNvPr id="4" name="Slide Number Placeholder 3">
            <a:extLst>
              <a:ext uri="{FF2B5EF4-FFF2-40B4-BE49-F238E27FC236}">
                <a16:creationId xmlns:a16="http://schemas.microsoft.com/office/drawing/2014/main" id="{60874E8A-3F8A-3051-0A6C-6769A3E9F93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5</a:t>
            </a:fld>
            <a:endParaRPr lang="en-IN"/>
          </a:p>
        </p:txBody>
      </p:sp>
    </p:spTree>
    <p:extLst>
      <p:ext uri="{BB962C8B-B14F-4D97-AF65-F5344CB8AC3E}">
        <p14:creationId xmlns:p14="http://schemas.microsoft.com/office/powerpoint/2010/main" val="37580567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22236-6054-AB3E-7F84-E281F616FF8B}"/>
              </a:ext>
            </a:extLst>
          </p:cNvPr>
          <p:cNvSpPr>
            <a:spLocks noGrp="1"/>
          </p:cNvSpPr>
          <p:nvPr>
            <p:ph type="title"/>
          </p:nvPr>
        </p:nvSpPr>
        <p:spPr/>
        <p:txBody>
          <a:bodyPr/>
          <a:lstStyle/>
          <a:p>
            <a:r>
              <a:rPr lang="en-IN" dirty="0"/>
              <a:t>Limitation of Existing Systems</a:t>
            </a:r>
          </a:p>
        </p:txBody>
      </p:sp>
      <p:sp>
        <p:nvSpPr>
          <p:cNvPr id="3" name="Text Placeholder 2">
            <a:extLst>
              <a:ext uri="{FF2B5EF4-FFF2-40B4-BE49-F238E27FC236}">
                <a16:creationId xmlns:a16="http://schemas.microsoft.com/office/drawing/2014/main" id="{D80AEAA8-2C3D-9C60-15B2-7BF595445DD6}"/>
              </a:ext>
            </a:extLst>
          </p:cNvPr>
          <p:cNvSpPr>
            <a:spLocks noGrp="1"/>
          </p:cNvSpPr>
          <p:nvPr>
            <p:ph type="body" idx="1"/>
          </p:nvPr>
        </p:nvSpPr>
        <p:spPr/>
        <p:txBody>
          <a:bodyPr/>
          <a:lstStyle/>
          <a:p>
            <a:r>
              <a:rPr lang="en-US" sz="2800" dirty="0">
                <a:latin typeface="Bahnschrift Light Condensed" panose="020B0502040204020203" pitchFamily="34" charset="0"/>
              </a:rPr>
              <a:t>The current system does not provide the users information about all the events which happen in the university.</a:t>
            </a:r>
          </a:p>
          <a:p>
            <a:r>
              <a:rPr lang="en-US" sz="2800" dirty="0">
                <a:latin typeface="Bahnschrift Light Condensed" panose="020B0502040204020203" pitchFamily="34" charset="0"/>
              </a:rPr>
              <a:t>Users are not provided with notifications about events of their preferences. </a:t>
            </a:r>
          </a:p>
          <a:p>
            <a:r>
              <a:rPr lang="en-US" sz="2800" dirty="0">
                <a:latin typeface="Bahnschrift Light Condensed" panose="020B0502040204020203" pitchFamily="34" charset="0"/>
              </a:rPr>
              <a:t>Information about inter-department events is not available to all the students. </a:t>
            </a:r>
          </a:p>
          <a:p>
            <a:r>
              <a:rPr lang="en-US" sz="2800" dirty="0">
                <a:latin typeface="Bahnschrift Light Condensed" panose="020B0502040204020203" pitchFamily="34" charset="0"/>
              </a:rPr>
              <a:t>Organisers do not have a centralized system for </a:t>
            </a:r>
            <a:r>
              <a:rPr lang="en-US" sz="2800" dirty="0" err="1">
                <a:latin typeface="Bahnschrift Light Condensed" panose="020B0502040204020203" pitchFamily="34" charset="0"/>
              </a:rPr>
              <a:t>organising</a:t>
            </a:r>
            <a:r>
              <a:rPr lang="en-US" sz="2800" dirty="0">
                <a:latin typeface="Bahnschrift Light Condensed" panose="020B0502040204020203" pitchFamily="34" charset="0"/>
              </a:rPr>
              <a:t> events and marketing them in the university.</a:t>
            </a:r>
            <a:endParaRPr lang="en-IN" sz="2800" dirty="0">
              <a:latin typeface="Bahnschrift Light Condensed" panose="020B0502040204020203" pitchFamily="34" charset="0"/>
            </a:endParaRPr>
          </a:p>
        </p:txBody>
      </p:sp>
      <p:sp>
        <p:nvSpPr>
          <p:cNvPr id="4" name="Slide Number Placeholder 3">
            <a:extLst>
              <a:ext uri="{FF2B5EF4-FFF2-40B4-BE49-F238E27FC236}">
                <a16:creationId xmlns:a16="http://schemas.microsoft.com/office/drawing/2014/main" id="{124FA0A7-7B3E-1F3A-5FF5-F250113CB98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6</a:t>
            </a:fld>
            <a:endParaRPr lang="en-IN"/>
          </a:p>
        </p:txBody>
      </p:sp>
    </p:spTree>
    <p:extLst>
      <p:ext uri="{BB962C8B-B14F-4D97-AF65-F5344CB8AC3E}">
        <p14:creationId xmlns:p14="http://schemas.microsoft.com/office/powerpoint/2010/main" val="2234429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B853A-2E22-401E-9A07-D1B505241FA4}"/>
              </a:ext>
            </a:extLst>
          </p:cNvPr>
          <p:cNvSpPr>
            <a:spLocks noGrp="1"/>
          </p:cNvSpPr>
          <p:nvPr>
            <p:ph type="title"/>
          </p:nvPr>
        </p:nvSpPr>
        <p:spPr/>
        <p:txBody>
          <a:bodyPr/>
          <a:lstStyle/>
          <a:p>
            <a:r>
              <a:rPr lang="en-IN" dirty="0"/>
              <a:t>Proposed System</a:t>
            </a:r>
          </a:p>
        </p:txBody>
      </p:sp>
      <p:sp>
        <p:nvSpPr>
          <p:cNvPr id="3" name="Text Placeholder 2">
            <a:extLst>
              <a:ext uri="{FF2B5EF4-FFF2-40B4-BE49-F238E27FC236}">
                <a16:creationId xmlns:a16="http://schemas.microsoft.com/office/drawing/2014/main" id="{177234CC-CA98-9317-C16D-5BFB6045A1E0}"/>
              </a:ext>
            </a:extLst>
          </p:cNvPr>
          <p:cNvSpPr>
            <a:spLocks noGrp="1"/>
          </p:cNvSpPr>
          <p:nvPr>
            <p:ph type="body" idx="1"/>
          </p:nvPr>
        </p:nvSpPr>
        <p:spPr/>
        <p:txBody>
          <a:bodyPr/>
          <a:lstStyle/>
          <a:p>
            <a:r>
              <a:rPr lang="en-IN" sz="2800" dirty="0">
                <a:latin typeface="Bahnschrift Light Condensed" panose="020B0502040204020203" pitchFamily="34" charset="0"/>
              </a:rPr>
              <a:t>Our Website overcomes the challenges faced by the students of our university </a:t>
            </a:r>
          </a:p>
          <a:p>
            <a:r>
              <a:rPr lang="en-IN" sz="2800" dirty="0">
                <a:latin typeface="Bahnschrift Light Condensed" panose="020B0502040204020203" pitchFamily="34" charset="0"/>
              </a:rPr>
              <a:t>Here’s how:</a:t>
            </a:r>
          </a:p>
          <a:p>
            <a:r>
              <a:rPr lang="en-IN" sz="2800" dirty="0">
                <a:latin typeface="Bahnschrift Light Condensed" panose="020B0502040204020203" pitchFamily="34" charset="0"/>
              </a:rPr>
              <a:t>We provide a easy to use website to each and every student which gives them a platform where they get knowledge of all the fests and events happening in our campus</a:t>
            </a:r>
          </a:p>
          <a:p>
            <a:r>
              <a:rPr lang="en-IN" sz="2800" dirty="0">
                <a:latin typeface="Bahnschrift Light Condensed" panose="020B0502040204020203" pitchFamily="34" charset="0"/>
              </a:rPr>
              <a:t>It also makes registration easy as after viewing a fest we also give them the option to register then and there itself</a:t>
            </a:r>
          </a:p>
          <a:p>
            <a:r>
              <a:rPr lang="en-IN" sz="2800" dirty="0">
                <a:latin typeface="Bahnschrift Light Condensed" panose="020B0502040204020203" pitchFamily="34" charset="0"/>
              </a:rPr>
              <a:t>It also provides a convenient platform for clubs and users to create/edit or delete an event</a:t>
            </a:r>
          </a:p>
          <a:p>
            <a:endParaRPr lang="en-IN" dirty="0"/>
          </a:p>
        </p:txBody>
      </p:sp>
      <p:sp>
        <p:nvSpPr>
          <p:cNvPr id="4" name="Slide Number Placeholder 3">
            <a:extLst>
              <a:ext uri="{FF2B5EF4-FFF2-40B4-BE49-F238E27FC236}">
                <a16:creationId xmlns:a16="http://schemas.microsoft.com/office/drawing/2014/main" id="{DD2DB08D-6A91-18AB-A2DA-4BF78CE8CE4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7</a:t>
            </a:fld>
            <a:endParaRPr lang="en-IN"/>
          </a:p>
        </p:txBody>
      </p:sp>
    </p:spTree>
    <p:extLst>
      <p:ext uri="{BB962C8B-B14F-4D97-AF65-F5344CB8AC3E}">
        <p14:creationId xmlns:p14="http://schemas.microsoft.com/office/powerpoint/2010/main" val="183082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E6567-DD4F-D43D-94C8-7032607CD152}"/>
              </a:ext>
            </a:extLst>
          </p:cNvPr>
          <p:cNvSpPr>
            <a:spLocks noGrp="1"/>
          </p:cNvSpPr>
          <p:nvPr>
            <p:ph type="title"/>
          </p:nvPr>
        </p:nvSpPr>
        <p:spPr/>
        <p:txBody>
          <a:bodyPr/>
          <a:lstStyle/>
          <a:p>
            <a:r>
              <a:rPr lang="en-IN" dirty="0"/>
              <a:t>FLOW DIAGRAM</a:t>
            </a:r>
          </a:p>
        </p:txBody>
      </p:sp>
      <p:sp>
        <p:nvSpPr>
          <p:cNvPr id="4" name="Slide Number Placeholder 3">
            <a:extLst>
              <a:ext uri="{FF2B5EF4-FFF2-40B4-BE49-F238E27FC236}">
                <a16:creationId xmlns:a16="http://schemas.microsoft.com/office/drawing/2014/main" id="{AF379876-112F-9FE7-47AD-2516F1FD6C4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8</a:t>
            </a:fld>
            <a:endParaRPr lang="en-IN"/>
          </a:p>
        </p:txBody>
      </p:sp>
      <p:pic>
        <p:nvPicPr>
          <p:cNvPr id="8" name="Picture 7">
            <a:extLst>
              <a:ext uri="{FF2B5EF4-FFF2-40B4-BE49-F238E27FC236}">
                <a16:creationId xmlns:a16="http://schemas.microsoft.com/office/drawing/2014/main" id="{5C833C23-0805-B81B-CCE0-5A93D30B7A52}"/>
              </a:ext>
            </a:extLst>
          </p:cNvPr>
          <p:cNvPicPr>
            <a:picLocks noChangeAspect="1"/>
          </p:cNvPicPr>
          <p:nvPr/>
        </p:nvPicPr>
        <p:blipFill>
          <a:blip r:embed="rId2"/>
          <a:stretch>
            <a:fillRect/>
          </a:stretch>
        </p:blipFill>
        <p:spPr>
          <a:xfrm>
            <a:off x="457201" y="1187310"/>
            <a:ext cx="8572204" cy="4670026"/>
          </a:xfrm>
          <a:prstGeom prst="rect">
            <a:avLst/>
          </a:prstGeom>
        </p:spPr>
      </p:pic>
    </p:spTree>
    <p:extLst>
      <p:ext uri="{BB962C8B-B14F-4D97-AF65-F5344CB8AC3E}">
        <p14:creationId xmlns:p14="http://schemas.microsoft.com/office/powerpoint/2010/main" val="36545289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9BB04-A024-8394-ECF7-47220344D98D}"/>
              </a:ext>
            </a:extLst>
          </p:cNvPr>
          <p:cNvSpPr>
            <a:spLocks noGrp="1"/>
          </p:cNvSpPr>
          <p:nvPr>
            <p:ph type="title"/>
          </p:nvPr>
        </p:nvSpPr>
        <p:spPr/>
        <p:txBody>
          <a:bodyPr/>
          <a:lstStyle/>
          <a:p>
            <a:r>
              <a:rPr lang="en-IN" dirty="0"/>
              <a:t>Requirements Analysis</a:t>
            </a:r>
          </a:p>
        </p:txBody>
      </p:sp>
      <p:sp>
        <p:nvSpPr>
          <p:cNvPr id="3" name="Text Placeholder 2">
            <a:extLst>
              <a:ext uri="{FF2B5EF4-FFF2-40B4-BE49-F238E27FC236}">
                <a16:creationId xmlns:a16="http://schemas.microsoft.com/office/drawing/2014/main" id="{97AB2C20-94F9-1F6E-39B3-A65936CCEBCC}"/>
              </a:ext>
            </a:extLst>
          </p:cNvPr>
          <p:cNvSpPr>
            <a:spLocks noGrp="1"/>
          </p:cNvSpPr>
          <p:nvPr>
            <p:ph type="body" idx="1"/>
          </p:nvPr>
        </p:nvSpPr>
        <p:spPr>
          <a:xfrm>
            <a:off x="457200" y="1119959"/>
            <a:ext cx="8229600" cy="4945500"/>
          </a:xfrm>
        </p:spPr>
        <p:txBody>
          <a:bodyPr/>
          <a:lstStyle/>
          <a:p>
            <a:r>
              <a:rPr lang="en-US" sz="3600" dirty="0">
                <a:latin typeface="Bahnschrift Light Condensed" panose="020B0502040204020203" pitchFamily="34" charset="0"/>
              </a:rPr>
              <a:t>Functional requirements:</a:t>
            </a:r>
          </a:p>
          <a:p>
            <a:r>
              <a:rPr lang="en-US" sz="3200" dirty="0">
                <a:latin typeface="Bahnschrift Light Condensed" panose="020B0502040204020203" pitchFamily="34" charset="0"/>
              </a:rPr>
              <a:t>Software should have all details of all schools</a:t>
            </a:r>
          </a:p>
          <a:p>
            <a:endParaRPr lang="en-US" sz="3200" dirty="0">
              <a:latin typeface="Bahnschrift Light Condensed" panose="020B0502040204020203" pitchFamily="34" charset="0"/>
            </a:endParaRPr>
          </a:p>
          <a:p>
            <a:r>
              <a:rPr lang="en-US" sz="3200" dirty="0">
                <a:latin typeface="Bahnschrift Light Condensed" panose="020B0502040204020203" pitchFamily="34" charset="0"/>
              </a:rPr>
              <a:t>It should provide student view and host view </a:t>
            </a:r>
          </a:p>
          <a:p>
            <a:endParaRPr lang="en-US" sz="3200" dirty="0">
              <a:latin typeface="Bahnschrift Light Condensed" panose="020B0502040204020203" pitchFamily="34" charset="0"/>
            </a:endParaRPr>
          </a:p>
          <a:p>
            <a:r>
              <a:rPr lang="en-US" sz="3200" dirty="0">
                <a:latin typeface="Bahnschrift Light Condensed" panose="020B0502040204020203" pitchFamily="34" charset="0"/>
              </a:rPr>
              <a:t>It should have option to create and edit an event</a:t>
            </a:r>
          </a:p>
          <a:p>
            <a:endParaRPr lang="en-US" sz="3200" dirty="0">
              <a:latin typeface="Bahnschrift Light Condensed" panose="020B0502040204020203" pitchFamily="34" charset="0"/>
            </a:endParaRPr>
          </a:p>
          <a:p>
            <a:r>
              <a:rPr lang="en-US" sz="3200" dirty="0">
                <a:latin typeface="Bahnschrift Light Condensed" panose="020B0502040204020203" pitchFamily="34" charset="0"/>
              </a:rPr>
              <a:t>User can register to events and user should be notified about the event</a:t>
            </a:r>
          </a:p>
          <a:p>
            <a:pPr marL="63500" indent="0">
              <a:buNone/>
            </a:pPr>
            <a:endParaRPr lang="en-US" dirty="0">
              <a:latin typeface="Bahnschrift Light Condensed" panose="020B0502040204020203" pitchFamily="34" charset="0"/>
            </a:endParaRPr>
          </a:p>
        </p:txBody>
      </p:sp>
      <p:sp>
        <p:nvSpPr>
          <p:cNvPr id="4" name="Slide Number Placeholder 3">
            <a:extLst>
              <a:ext uri="{FF2B5EF4-FFF2-40B4-BE49-F238E27FC236}">
                <a16:creationId xmlns:a16="http://schemas.microsoft.com/office/drawing/2014/main" id="{5A046CEE-4D95-0CB5-27CD-7D7E3033850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IN" smtClean="0"/>
              <a:t>9</a:t>
            </a:fld>
            <a:endParaRPr lang="en-IN"/>
          </a:p>
        </p:txBody>
      </p:sp>
    </p:spTree>
    <p:extLst>
      <p:ext uri="{BB962C8B-B14F-4D97-AF65-F5344CB8AC3E}">
        <p14:creationId xmlns:p14="http://schemas.microsoft.com/office/powerpoint/2010/main" val="265224559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1188</Words>
  <Application>Microsoft Office PowerPoint</Application>
  <PresentationFormat>On-screen Show (4:3)</PresentationFormat>
  <Paragraphs>187</Paragraphs>
  <Slides>29</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Archivo Narrow</vt:lpstr>
      <vt:lpstr>Arial</vt:lpstr>
      <vt:lpstr>Bahnschrift Light Condensed</vt:lpstr>
      <vt:lpstr>Bahnschrift Light SemiCondensed</vt:lpstr>
      <vt:lpstr>Georgia</vt:lpstr>
      <vt:lpstr>Simple Light</vt:lpstr>
      <vt:lpstr>PowerPoint Presentation</vt:lpstr>
      <vt:lpstr>ABSTRACT </vt:lpstr>
      <vt:lpstr>AGENDA</vt:lpstr>
      <vt:lpstr>INTRODUCTION</vt:lpstr>
      <vt:lpstr>EXISTING SYSTEMS</vt:lpstr>
      <vt:lpstr>Limitation of Existing Systems</vt:lpstr>
      <vt:lpstr>Proposed System</vt:lpstr>
      <vt:lpstr>FLOW DIAGRAM</vt:lpstr>
      <vt:lpstr>Requirements Analysis</vt:lpstr>
      <vt:lpstr>Requirements Analysis </vt:lpstr>
      <vt:lpstr>Requirements Analysis</vt:lpstr>
      <vt:lpstr>Implementation areas</vt:lpstr>
      <vt:lpstr>USER INTERFACE</vt:lpstr>
      <vt:lpstr>UI MODULES</vt:lpstr>
      <vt:lpstr>UI MODULES</vt:lpstr>
      <vt:lpstr>UI MODULES</vt:lpstr>
      <vt:lpstr>UI MODULES</vt:lpstr>
      <vt:lpstr>UI MODULES</vt:lpstr>
      <vt:lpstr>UI MODULES</vt:lpstr>
      <vt:lpstr>DATABASE</vt:lpstr>
      <vt:lpstr>About MYSQL </vt:lpstr>
      <vt:lpstr>DATABASE</vt:lpstr>
      <vt:lpstr>DATABASE</vt:lpstr>
      <vt:lpstr>Data Dictionary</vt:lpstr>
      <vt:lpstr>TABLE DESCRIPTION</vt:lpstr>
      <vt:lpstr>TABLE DESCRIPTION</vt:lpstr>
      <vt:lpstr>TABLE DESCRIPTION</vt:lpstr>
      <vt:lpstr>LIMITATIONS OF PROPOSED SYSTEMS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Ananya Sreewastav</dc:creator>
  <cp:lastModifiedBy>Ananya Sreewastav</cp:lastModifiedBy>
  <cp:revision>1</cp:revision>
  <dcterms:modified xsi:type="dcterms:W3CDTF">2024-02-02T10:09:07Z</dcterms:modified>
</cp:coreProperties>
</file>